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1" r:id="rId2"/>
    <p:sldId id="256" r:id="rId3"/>
    <p:sldId id="258" r:id="rId4"/>
    <p:sldId id="257" r:id="rId5"/>
    <p:sldId id="259" r:id="rId6"/>
    <p:sldId id="262" r:id="rId7"/>
    <p:sldId id="260" r:id="rId8"/>
    <p:sldId id="263" r:id="rId9"/>
    <p:sldId id="267" r:id="rId10"/>
    <p:sldId id="264" r:id="rId11"/>
    <p:sldId id="272" r:id="rId12"/>
    <p:sldId id="274" r:id="rId13"/>
    <p:sldId id="273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65" r:id="rId27"/>
    <p:sldId id="269" r:id="rId28"/>
    <p:sldId id="266" r:id="rId29"/>
    <p:sldId id="270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DBD6800-56B1-4804-A36E-ECA7F04540ED}">
          <p14:sldIdLst>
            <p14:sldId id="271"/>
            <p14:sldId id="256"/>
            <p14:sldId id="258"/>
            <p14:sldId id="257"/>
            <p14:sldId id="259"/>
            <p14:sldId id="262"/>
            <p14:sldId id="260"/>
            <p14:sldId id="263"/>
            <p14:sldId id="267"/>
            <p14:sldId id="264"/>
            <p14:sldId id="272"/>
            <p14:sldId id="274"/>
            <p14:sldId id="273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65"/>
            <p14:sldId id="269"/>
            <p14:sldId id="266"/>
            <p14:sldId id="27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4EEFDA-1271-45DE-8968-9DE19BB3AB2F}" v="125" dt="2019-10-11T23:36:05.7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4660"/>
  </p:normalViewPr>
  <p:slideViewPr>
    <p:cSldViewPr snapToGrid="0">
      <p:cViewPr varScale="1">
        <p:scale>
          <a:sx n="75" d="100"/>
          <a:sy n="75" d="100"/>
        </p:scale>
        <p:origin x="66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lin Unger" userId="f55b6f9686787f7c" providerId="LiveId" clId="{564EEFDA-1271-45DE-8968-9DE19BB3AB2F}"/>
    <pc:docChg chg="undo redo custSel mod addSld delSld modSld sldOrd delSection modSection">
      <pc:chgData name="Colin Unger" userId="f55b6f9686787f7c" providerId="LiveId" clId="{564EEFDA-1271-45DE-8968-9DE19BB3AB2F}" dt="2019-10-11T23:36:05.797" v="1131" actId="20577"/>
      <pc:docMkLst>
        <pc:docMk/>
      </pc:docMkLst>
      <pc:sldChg chg="modAnim">
        <pc:chgData name="Colin Unger" userId="f55b6f9686787f7c" providerId="LiveId" clId="{564EEFDA-1271-45DE-8968-9DE19BB3AB2F}" dt="2019-10-11T20:58:36.626" v="818"/>
        <pc:sldMkLst>
          <pc:docMk/>
          <pc:sldMk cId="231087996" sldId="258"/>
        </pc:sldMkLst>
      </pc:sldChg>
      <pc:sldChg chg="delSp modSp">
        <pc:chgData name="Colin Unger" userId="f55b6f9686787f7c" providerId="LiveId" clId="{564EEFDA-1271-45DE-8968-9DE19BB3AB2F}" dt="2019-10-11T20:39:48.691" v="468" actId="1076"/>
        <pc:sldMkLst>
          <pc:docMk/>
          <pc:sldMk cId="3066269896" sldId="260"/>
        </pc:sldMkLst>
        <pc:spChg chg="mod">
          <ac:chgData name="Colin Unger" userId="f55b6f9686787f7c" providerId="LiveId" clId="{564EEFDA-1271-45DE-8968-9DE19BB3AB2F}" dt="2019-10-11T20:39:48.691" v="468" actId="1076"/>
          <ac:spMkLst>
            <pc:docMk/>
            <pc:sldMk cId="3066269896" sldId="260"/>
            <ac:spMk id="2" creationId="{2ACCBBF2-D721-4E1C-95E7-35981D1B10F8}"/>
          </ac:spMkLst>
        </pc:spChg>
        <pc:spChg chg="del mod">
          <ac:chgData name="Colin Unger" userId="f55b6f9686787f7c" providerId="LiveId" clId="{564EEFDA-1271-45DE-8968-9DE19BB3AB2F}" dt="2019-10-11T20:39:43.072" v="464"/>
          <ac:spMkLst>
            <pc:docMk/>
            <pc:sldMk cId="3066269896" sldId="260"/>
            <ac:spMk id="4" creationId="{4296B2E8-AFA4-48B0-9599-D78879968477}"/>
          </ac:spMkLst>
        </pc:spChg>
        <pc:spChg chg="del">
          <ac:chgData name="Colin Unger" userId="f55b6f9686787f7c" providerId="LiveId" clId="{564EEFDA-1271-45DE-8968-9DE19BB3AB2F}" dt="2019-10-11T20:39:43.069" v="462" actId="478"/>
          <ac:spMkLst>
            <pc:docMk/>
            <pc:sldMk cId="3066269896" sldId="260"/>
            <ac:spMk id="5" creationId="{03B5D70D-8958-4BCC-97CA-4D3504F06178}"/>
          </ac:spMkLst>
        </pc:spChg>
        <pc:spChg chg="del mod">
          <ac:chgData name="Colin Unger" userId="f55b6f9686787f7c" providerId="LiveId" clId="{564EEFDA-1271-45DE-8968-9DE19BB3AB2F}" dt="2019-10-11T20:39:43.073" v="466"/>
          <ac:spMkLst>
            <pc:docMk/>
            <pc:sldMk cId="3066269896" sldId="260"/>
            <ac:spMk id="6" creationId="{8F69DF5D-1F8F-4E83-B7E9-F5244B31689D}"/>
          </ac:spMkLst>
        </pc:spChg>
      </pc:sldChg>
      <pc:sldChg chg="addSp modSp modAnim">
        <pc:chgData name="Colin Unger" userId="f55b6f9686787f7c" providerId="LiveId" clId="{564EEFDA-1271-45DE-8968-9DE19BB3AB2F}" dt="2019-10-11T20:57:24.071" v="795"/>
        <pc:sldMkLst>
          <pc:docMk/>
          <pc:sldMk cId="109088624" sldId="263"/>
        </pc:sldMkLst>
        <pc:picChg chg="add mod">
          <ac:chgData name="Colin Unger" userId="f55b6f9686787f7c" providerId="LiveId" clId="{564EEFDA-1271-45DE-8968-9DE19BB3AB2F}" dt="2019-10-11T19:46:02.121" v="223" actId="1076"/>
          <ac:picMkLst>
            <pc:docMk/>
            <pc:sldMk cId="109088624" sldId="263"/>
            <ac:picMk id="10" creationId="{9E4F2AD4-E9AF-414E-BACC-A7A5A65A9DA2}"/>
          </ac:picMkLst>
        </pc:picChg>
      </pc:sldChg>
      <pc:sldChg chg="addSp delSp modSp mod ord setBg modAnim">
        <pc:chgData name="Colin Unger" userId="f55b6f9686787f7c" providerId="LiveId" clId="{564EEFDA-1271-45DE-8968-9DE19BB3AB2F}" dt="2019-10-11T20:57:42.250" v="799"/>
        <pc:sldMkLst>
          <pc:docMk/>
          <pc:sldMk cId="4069791556" sldId="264"/>
        </pc:sldMkLst>
        <pc:spChg chg="mod">
          <ac:chgData name="Colin Unger" userId="f55b6f9686787f7c" providerId="LiveId" clId="{564EEFDA-1271-45DE-8968-9DE19BB3AB2F}" dt="2019-10-11T19:30:29.760" v="22" actId="26606"/>
          <ac:spMkLst>
            <pc:docMk/>
            <pc:sldMk cId="4069791556" sldId="264"/>
            <ac:spMk id="2" creationId="{6FCD5D68-0034-4B63-B05B-D8D9EA986992}"/>
          </ac:spMkLst>
        </pc:spChg>
        <pc:spChg chg="del">
          <ac:chgData name="Colin Unger" userId="f55b6f9686787f7c" providerId="LiveId" clId="{564EEFDA-1271-45DE-8968-9DE19BB3AB2F}" dt="2019-10-11T19:30:26.434" v="20" actId="478"/>
          <ac:spMkLst>
            <pc:docMk/>
            <pc:sldMk cId="4069791556" sldId="264"/>
            <ac:spMk id="3" creationId="{367BAAD9-32C7-46FF-B23D-4C8934A34673}"/>
          </ac:spMkLst>
        </pc:spChg>
        <pc:picChg chg="add mod">
          <ac:chgData name="Colin Unger" userId="f55b6f9686787f7c" providerId="LiveId" clId="{564EEFDA-1271-45DE-8968-9DE19BB3AB2F}" dt="2019-10-11T19:37:56.139" v="51" actId="1076"/>
          <ac:picMkLst>
            <pc:docMk/>
            <pc:sldMk cId="4069791556" sldId="264"/>
            <ac:picMk id="4" creationId="{91B8F948-A904-42A4-A917-505F7DFC3332}"/>
          </ac:picMkLst>
        </pc:picChg>
        <pc:picChg chg="add mod">
          <ac:chgData name="Colin Unger" userId="f55b6f9686787f7c" providerId="LiveId" clId="{564EEFDA-1271-45DE-8968-9DE19BB3AB2F}" dt="2019-10-11T19:38:04.070" v="53" actId="1076"/>
          <ac:picMkLst>
            <pc:docMk/>
            <pc:sldMk cId="4069791556" sldId="264"/>
            <ac:picMk id="6" creationId="{3AD5E2A0-FF01-43AF-833C-D3A7835A5957}"/>
          </ac:picMkLst>
        </pc:picChg>
        <pc:picChg chg="add del mod">
          <ac:chgData name="Colin Unger" userId="f55b6f9686787f7c" providerId="LiveId" clId="{564EEFDA-1271-45DE-8968-9DE19BB3AB2F}" dt="2019-10-11T19:38:47.464" v="64" actId="478"/>
          <ac:picMkLst>
            <pc:docMk/>
            <pc:sldMk cId="4069791556" sldId="264"/>
            <ac:picMk id="7" creationId="{5327E533-09C8-4EAA-A8CF-5D59D6061138}"/>
          </ac:picMkLst>
        </pc:picChg>
        <pc:picChg chg="add del mod">
          <ac:chgData name="Colin Unger" userId="f55b6f9686787f7c" providerId="LiveId" clId="{564EEFDA-1271-45DE-8968-9DE19BB3AB2F}" dt="2019-10-11T19:38:42.967" v="62" actId="478"/>
          <ac:picMkLst>
            <pc:docMk/>
            <pc:sldMk cId="4069791556" sldId="264"/>
            <ac:picMk id="8" creationId="{E2B17526-730F-43D1-9841-65D4C9E641E8}"/>
          </ac:picMkLst>
        </pc:picChg>
        <pc:picChg chg="add mod">
          <ac:chgData name="Colin Unger" userId="f55b6f9686787f7c" providerId="LiveId" clId="{564EEFDA-1271-45DE-8968-9DE19BB3AB2F}" dt="2019-10-11T19:38:53.739" v="65" actId="1076"/>
          <ac:picMkLst>
            <pc:docMk/>
            <pc:sldMk cId="4069791556" sldId="264"/>
            <ac:picMk id="11" creationId="{7280B216-6EBF-4044-8B4C-9DAA14589360}"/>
          </ac:picMkLst>
        </pc:picChg>
        <pc:picChg chg="add mod">
          <ac:chgData name="Colin Unger" userId="f55b6f9686787f7c" providerId="LiveId" clId="{564EEFDA-1271-45DE-8968-9DE19BB3AB2F}" dt="2019-10-11T19:39:02.043" v="68" actId="1037"/>
          <ac:picMkLst>
            <pc:docMk/>
            <pc:sldMk cId="4069791556" sldId="264"/>
            <ac:picMk id="12" creationId="{0BB61D3A-5F6F-4D4C-A22A-C1562BDA424B}"/>
          </ac:picMkLst>
        </pc:picChg>
        <pc:cxnChg chg="add mod">
          <ac:chgData name="Colin Unger" userId="f55b6f9686787f7c" providerId="LiveId" clId="{564EEFDA-1271-45DE-8968-9DE19BB3AB2F}" dt="2019-10-11T19:38:27.141" v="56" actId="1582"/>
          <ac:cxnSpMkLst>
            <pc:docMk/>
            <pc:sldMk cId="4069791556" sldId="264"/>
            <ac:cxnSpMk id="10" creationId="{7F2DBD35-C1FE-4EBC-812A-9BFAE9F24015}"/>
          </ac:cxnSpMkLst>
        </pc:cxnChg>
      </pc:sldChg>
      <pc:sldChg chg="addSp delSp modSp add modAnim">
        <pc:chgData name="Colin Unger" userId="f55b6f9686787f7c" providerId="LiveId" clId="{564EEFDA-1271-45DE-8968-9DE19BB3AB2F}" dt="2019-10-11T21:00:44.309" v="830"/>
        <pc:sldMkLst>
          <pc:docMk/>
          <pc:sldMk cId="1936452577" sldId="265"/>
        </pc:sldMkLst>
        <pc:spChg chg="mod">
          <ac:chgData name="Colin Unger" userId="f55b6f9686787f7c" providerId="LiveId" clId="{564EEFDA-1271-45DE-8968-9DE19BB3AB2F}" dt="2019-10-11T19:39:20.975" v="83" actId="20577"/>
          <ac:spMkLst>
            <pc:docMk/>
            <pc:sldMk cId="1936452577" sldId="265"/>
            <ac:spMk id="2" creationId="{628374B7-1895-4AC5-B0C1-FF9C4B232758}"/>
          </ac:spMkLst>
        </pc:spChg>
        <pc:spChg chg="del">
          <ac:chgData name="Colin Unger" userId="f55b6f9686787f7c" providerId="LiveId" clId="{564EEFDA-1271-45DE-8968-9DE19BB3AB2F}" dt="2019-10-11T19:39:29.236" v="85" actId="478"/>
          <ac:spMkLst>
            <pc:docMk/>
            <pc:sldMk cId="1936452577" sldId="265"/>
            <ac:spMk id="3" creationId="{20F7D70B-67A9-42D1-8C06-EDFE8667A34E}"/>
          </ac:spMkLst>
        </pc:spChg>
        <pc:spChg chg="add mod topLvl">
          <ac:chgData name="Colin Unger" userId="f55b6f9686787f7c" providerId="LiveId" clId="{564EEFDA-1271-45DE-8968-9DE19BB3AB2F}" dt="2019-10-11T20:59:45.877" v="822" actId="165"/>
          <ac:spMkLst>
            <pc:docMk/>
            <pc:sldMk cId="1936452577" sldId="265"/>
            <ac:spMk id="5" creationId="{FF03B753-CC68-400F-BDA4-A0436F0AE952}"/>
          </ac:spMkLst>
        </pc:spChg>
        <pc:spChg chg="add mod topLvl">
          <ac:chgData name="Colin Unger" userId="f55b6f9686787f7c" providerId="LiveId" clId="{564EEFDA-1271-45DE-8968-9DE19BB3AB2F}" dt="2019-10-11T20:59:45.877" v="822" actId="165"/>
          <ac:spMkLst>
            <pc:docMk/>
            <pc:sldMk cId="1936452577" sldId="265"/>
            <ac:spMk id="6" creationId="{1B99D3D3-2763-419A-A205-DA988F4997A9}"/>
          </ac:spMkLst>
        </pc:spChg>
        <pc:spChg chg="add mod">
          <ac:chgData name="Colin Unger" userId="f55b6f9686787f7c" providerId="LiveId" clId="{564EEFDA-1271-45DE-8968-9DE19BB3AB2F}" dt="2019-10-11T20:59:25.061" v="820" actId="1076"/>
          <ac:spMkLst>
            <pc:docMk/>
            <pc:sldMk cId="1936452577" sldId="265"/>
            <ac:spMk id="17" creationId="{34CB202F-2EEE-4D27-9346-E3DBA0D76566}"/>
          </ac:spMkLst>
        </pc:spChg>
        <pc:grpChg chg="add del mod">
          <ac:chgData name="Colin Unger" userId="f55b6f9686787f7c" providerId="LiveId" clId="{564EEFDA-1271-45DE-8968-9DE19BB3AB2F}" dt="2019-10-11T20:59:45.877" v="822" actId="165"/>
          <ac:grpSpMkLst>
            <pc:docMk/>
            <pc:sldMk cId="1936452577" sldId="265"/>
            <ac:grpSpMk id="9" creationId="{A0892EC7-05A9-41A3-88BE-8EB15D021BD9}"/>
          </ac:grpSpMkLst>
        </pc:grpChg>
        <pc:grpChg chg="add del mod">
          <ac:chgData name="Colin Unger" userId="f55b6f9686787f7c" providerId="LiveId" clId="{564EEFDA-1271-45DE-8968-9DE19BB3AB2F}" dt="2019-10-11T21:00:34.416" v="826" actId="165"/>
          <ac:grpSpMkLst>
            <pc:docMk/>
            <pc:sldMk cId="1936452577" sldId="265"/>
            <ac:grpSpMk id="15" creationId="{7F4EB4C8-94C9-4F27-AB40-B869ADBBA07A}"/>
          </ac:grpSpMkLst>
        </pc:grpChg>
        <pc:picChg chg="add mod topLvl">
          <ac:chgData name="Colin Unger" userId="f55b6f9686787f7c" providerId="LiveId" clId="{564EEFDA-1271-45DE-8968-9DE19BB3AB2F}" dt="2019-10-11T20:59:45.877" v="822" actId="165"/>
          <ac:picMkLst>
            <pc:docMk/>
            <pc:sldMk cId="1936452577" sldId="265"/>
            <ac:picMk id="4" creationId="{0AF4F6E2-C963-4E61-9E0A-3EE8226D69C5}"/>
          </ac:picMkLst>
        </pc:picChg>
        <pc:picChg chg="add mod modCrop">
          <ac:chgData name="Colin Unger" userId="f55b6f9686787f7c" providerId="LiveId" clId="{564EEFDA-1271-45DE-8968-9DE19BB3AB2F}" dt="2019-10-11T19:42:51.545" v="175" actId="1076"/>
          <ac:picMkLst>
            <pc:docMk/>
            <pc:sldMk cId="1936452577" sldId="265"/>
            <ac:picMk id="8" creationId="{7E6BFCFE-5ABB-4384-A9BB-F7D542DD82CE}"/>
          </ac:picMkLst>
        </pc:picChg>
        <pc:picChg chg="add mod">
          <ac:chgData name="Colin Unger" userId="f55b6f9686787f7c" providerId="LiveId" clId="{564EEFDA-1271-45DE-8968-9DE19BB3AB2F}" dt="2019-10-11T19:42:55.854" v="177" actId="1076"/>
          <ac:picMkLst>
            <pc:docMk/>
            <pc:sldMk cId="1936452577" sldId="265"/>
            <ac:picMk id="10" creationId="{3D37689A-AD1A-4CCB-A9F5-446B1E37A1CC}"/>
          </ac:picMkLst>
        </pc:picChg>
        <pc:picChg chg="add mod modCrop">
          <ac:chgData name="Colin Unger" userId="f55b6f9686787f7c" providerId="LiveId" clId="{564EEFDA-1271-45DE-8968-9DE19BB3AB2F}" dt="2019-10-11T19:43:38.389" v="188" actId="732"/>
          <ac:picMkLst>
            <pc:docMk/>
            <pc:sldMk cId="1936452577" sldId="265"/>
            <ac:picMk id="12" creationId="{E944D4BE-427A-475F-B230-8618C2220D8F}"/>
          </ac:picMkLst>
        </pc:picChg>
        <pc:picChg chg="add mod topLvl modCrop">
          <ac:chgData name="Colin Unger" userId="f55b6f9686787f7c" providerId="LiveId" clId="{564EEFDA-1271-45DE-8968-9DE19BB3AB2F}" dt="2019-10-11T21:00:34.416" v="826" actId="165"/>
          <ac:picMkLst>
            <pc:docMk/>
            <pc:sldMk cId="1936452577" sldId="265"/>
            <ac:picMk id="13" creationId="{8CFE3824-9939-4916-B143-FB6958ECC4C4}"/>
          </ac:picMkLst>
        </pc:picChg>
        <pc:picChg chg="add mod topLvl">
          <ac:chgData name="Colin Unger" userId="f55b6f9686787f7c" providerId="LiveId" clId="{564EEFDA-1271-45DE-8968-9DE19BB3AB2F}" dt="2019-10-11T21:00:34.416" v="826" actId="165"/>
          <ac:picMkLst>
            <pc:docMk/>
            <pc:sldMk cId="1936452577" sldId="265"/>
            <ac:picMk id="14" creationId="{D84311AF-D3D1-4B13-920F-B1A0259B456B}"/>
          </ac:picMkLst>
        </pc:picChg>
        <pc:cxnChg chg="add mod">
          <ac:chgData name="Colin Unger" userId="f55b6f9686787f7c" providerId="LiveId" clId="{564EEFDA-1271-45DE-8968-9DE19BB3AB2F}" dt="2019-10-11T20:59:25.061" v="820" actId="1076"/>
          <ac:cxnSpMkLst>
            <pc:docMk/>
            <pc:sldMk cId="1936452577" sldId="265"/>
            <ac:cxnSpMk id="16" creationId="{C5EF72F6-3FF9-4389-9AF4-366D259FD29E}"/>
          </ac:cxnSpMkLst>
        </pc:cxnChg>
      </pc:sldChg>
      <pc:sldChg chg="addSp modSp add modAnim">
        <pc:chgData name="Colin Unger" userId="f55b6f9686787f7c" providerId="LiveId" clId="{564EEFDA-1271-45DE-8968-9DE19BB3AB2F}" dt="2019-10-11T20:58:15.341" v="811"/>
        <pc:sldMkLst>
          <pc:docMk/>
          <pc:sldMk cId="2502160736" sldId="266"/>
        </pc:sldMkLst>
        <pc:spChg chg="mod">
          <ac:chgData name="Colin Unger" userId="f55b6f9686787f7c" providerId="LiveId" clId="{564EEFDA-1271-45DE-8968-9DE19BB3AB2F}" dt="2019-10-11T19:48:53.590" v="239" actId="20577"/>
          <ac:spMkLst>
            <pc:docMk/>
            <pc:sldMk cId="2502160736" sldId="266"/>
            <ac:spMk id="2" creationId="{82CC35D7-26D6-4D17-9473-08974BC1EDA1}"/>
          </ac:spMkLst>
        </pc:spChg>
        <pc:spChg chg="mod">
          <ac:chgData name="Colin Unger" userId="f55b6f9686787f7c" providerId="LiveId" clId="{564EEFDA-1271-45DE-8968-9DE19BB3AB2F}" dt="2019-10-11T20:52:36.839" v="620" actId="14100"/>
          <ac:spMkLst>
            <pc:docMk/>
            <pc:sldMk cId="2502160736" sldId="266"/>
            <ac:spMk id="3" creationId="{82527615-E3A7-45C4-A40E-EDEDFD1D0766}"/>
          </ac:spMkLst>
        </pc:spChg>
        <pc:spChg chg="add mod">
          <ac:chgData name="Colin Unger" userId="f55b6f9686787f7c" providerId="LiveId" clId="{564EEFDA-1271-45DE-8968-9DE19BB3AB2F}" dt="2019-10-11T20:55:43.512" v="727" actId="1076"/>
          <ac:spMkLst>
            <pc:docMk/>
            <pc:sldMk cId="2502160736" sldId="266"/>
            <ac:spMk id="4" creationId="{24D0A8BC-7095-4876-8DCF-E0BD2EC6273A}"/>
          </ac:spMkLst>
        </pc:spChg>
        <pc:spChg chg="add mod">
          <ac:chgData name="Colin Unger" userId="f55b6f9686787f7c" providerId="LiveId" clId="{564EEFDA-1271-45DE-8968-9DE19BB3AB2F}" dt="2019-10-11T20:55:56.080" v="734" actId="1076"/>
          <ac:spMkLst>
            <pc:docMk/>
            <pc:sldMk cId="2502160736" sldId="266"/>
            <ac:spMk id="5" creationId="{A0E7390D-190E-468D-B376-F2DBA73B7F3C}"/>
          </ac:spMkLst>
        </pc:spChg>
        <pc:picChg chg="add mod">
          <ac:chgData name="Colin Unger" userId="f55b6f9686787f7c" providerId="LiveId" clId="{564EEFDA-1271-45DE-8968-9DE19BB3AB2F}" dt="2019-10-11T20:55:41.804" v="726" actId="1076"/>
          <ac:picMkLst>
            <pc:docMk/>
            <pc:sldMk cId="2502160736" sldId="266"/>
            <ac:picMk id="7" creationId="{D582CB03-9247-448B-B15F-CC1B42F2711F}"/>
          </ac:picMkLst>
        </pc:picChg>
      </pc:sldChg>
      <pc:sldChg chg="addSp delSp modSp add">
        <pc:chgData name="Colin Unger" userId="f55b6f9686787f7c" providerId="LiveId" clId="{564EEFDA-1271-45DE-8968-9DE19BB3AB2F}" dt="2019-10-11T19:51:41.593" v="267" actId="1076"/>
        <pc:sldMkLst>
          <pc:docMk/>
          <pc:sldMk cId="2987962249" sldId="267"/>
        </pc:sldMkLst>
        <pc:spChg chg="mod">
          <ac:chgData name="Colin Unger" userId="f55b6f9686787f7c" providerId="LiveId" clId="{564EEFDA-1271-45DE-8968-9DE19BB3AB2F}" dt="2019-10-11T19:51:07.927" v="254" actId="20577"/>
          <ac:spMkLst>
            <pc:docMk/>
            <pc:sldMk cId="2987962249" sldId="267"/>
            <ac:spMk id="2" creationId="{8ED90B5D-EF0F-424F-8825-01CE2676281E}"/>
          </ac:spMkLst>
        </pc:spChg>
        <pc:spChg chg="del">
          <ac:chgData name="Colin Unger" userId="f55b6f9686787f7c" providerId="LiveId" clId="{564EEFDA-1271-45DE-8968-9DE19BB3AB2F}" dt="2019-10-11T19:51:11.056" v="255" actId="478"/>
          <ac:spMkLst>
            <pc:docMk/>
            <pc:sldMk cId="2987962249" sldId="267"/>
            <ac:spMk id="3" creationId="{F90152BF-BE85-4A29-96AC-CB37B658D639}"/>
          </ac:spMkLst>
        </pc:spChg>
        <pc:spChg chg="add mod">
          <ac:chgData name="Colin Unger" userId="f55b6f9686787f7c" providerId="LiveId" clId="{564EEFDA-1271-45DE-8968-9DE19BB3AB2F}" dt="2019-10-11T19:51:41.593" v="267" actId="1076"/>
          <ac:spMkLst>
            <pc:docMk/>
            <pc:sldMk cId="2987962249" sldId="267"/>
            <ac:spMk id="5" creationId="{22547C6D-45D7-4529-BC65-35759720EE8C}"/>
          </ac:spMkLst>
        </pc:spChg>
        <pc:picChg chg="add mod">
          <ac:chgData name="Colin Unger" userId="f55b6f9686787f7c" providerId="LiveId" clId="{564EEFDA-1271-45DE-8968-9DE19BB3AB2F}" dt="2019-10-11T19:51:19.103" v="259" actId="1076"/>
          <ac:picMkLst>
            <pc:docMk/>
            <pc:sldMk cId="2987962249" sldId="267"/>
            <ac:picMk id="4" creationId="{BF656868-17BA-4334-B7C4-1CC8B5C6938E}"/>
          </ac:picMkLst>
        </pc:picChg>
      </pc:sldChg>
      <pc:sldChg chg="modSp add del">
        <pc:chgData name="Colin Unger" userId="f55b6f9686787f7c" providerId="LiveId" clId="{564EEFDA-1271-45DE-8968-9DE19BB3AB2F}" dt="2019-10-11T21:18:32.752" v="1084" actId="2696"/>
        <pc:sldMkLst>
          <pc:docMk/>
          <pc:sldMk cId="3450551263" sldId="268"/>
        </pc:sldMkLst>
        <pc:spChg chg="mod">
          <ac:chgData name="Colin Unger" userId="f55b6f9686787f7c" providerId="LiveId" clId="{564EEFDA-1271-45DE-8968-9DE19BB3AB2F}" dt="2019-10-11T19:52:30.477" v="311" actId="122"/>
          <ac:spMkLst>
            <pc:docMk/>
            <pc:sldMk cId="3450551263" sldId="268"/>
            <ac:spMk id="2" creationId="{5E8ED493-88BC-434C-AA21-FB6F912CE8D5}"/>
          </ac:spMkLst>
        </pc:spChg>
      </pc:sldChg>
      <pc:sldChg chg="addSp delSp modSp add modAnim">
        <pc:chgData name="Colin Unger" userId="f55b6f9686787f7c" providerId="LiveId" clId="{564EEFDA-1271-45DE-8968-9DE19BB3AB2F}" dt="2019-10-11T20:58:07.653" v="809"/>
        <pc:sldMkLst>
          <pc:docMk/>
          <pc:sldMk cId="3152654281" sldId="269"/>
        </pc:sldMkLst>
        <pc:spChg chg="mod">
          <ac:chgData name="Colin Unger" userId="f55b6f9686787f7c" providerId="LiveId" clId="{564EEFDA-1271-45DE-8968-9DE19BB3AB2F}" dt="2019-10-11T19:55:23.406" v="345" actId="20577"/>
          <ac:spMkLst>
            <pc:docMk/>
            <pc:sldMk cId="3152654281" sldId="269"/>
            <ac:spMk id="2" creationId="{B593D514-0D80-487C-8A7F-031EF1E35E93}"/>
          </ac:spMkLst>
        </pc:spChg>
        <pc:spChg chg="del">
          <ac:chgData name="Colin Unger" userId="f55b6f9686787f7c" providerId="LiveId" clId="{564EEFDA-1271-45DE-8968-9DE19BB3AB2F}" dt="2019-10-11T19:56:17.336" v="346" actId="478"/>
          <ac:spMkLst>
            <pc:docMk/>
            <pc:sldMk cId="3152654281" sldId="269"/>
            <ac:spMk id="3" creationId="{AD7A1A9D-B64C-4AF6-9D77-EF30B771C1AE}"/>
          </ac:spMkLst>
        </pc:spChg>
        <pc:spChg chg="add del mod">
          <ac:chgData name="Colin Unger" userId="f55b6f9686787f7c" providerId="LiveId" clId="{564EEFDA-1271-45DE-8968-9DE19BB3AB2F}" dt="2019-10-11T20:38:46.593" v="410" actId="478"/>
          <ac:spMkLst>
            <pc:docMk/>
            <pc:sldMk cId="3152654281" sldId="269"/>
            <ac:spMk id="4" creationId="{938FE68E-F220-4F54-844E-30F9F92D3581}"/>
          </ac:spMkLst>
        </pc:spChg>
        <pc:grpChg chg="add mod">
          <ac:chgData name="Colin Unger" userId="f55b6f9686787f7c" providerId="LiveId" clId="{564EEFDA-1271-45DE-8968-9DE19BB3AB2F}" dt="2019-10-11T20:39:14.798" v="458" actId="1076"/>
          <ac:grpSpMkLst>
            <pc:docMk/>
            <pc:sldMk cId="3152654281" sldId="269"/>
            <ac:grpSpMk id="18" creationId="{CF2580E1-4A00-4A5E-9DE1-1C9A61FFA17C}"/>
          </ac:grpSpMkLst>
        </pc:grpChg>
        <pc:picChg chg="add mod">
          <ac:chgData name="Colin Unger" userId="f55b6f9686787f7c" providerId="LiveId" clId="{564EEFDA-1271-45DE-8968-9DE19BB3AB2F}" dt="2019-10-11T20:39:09.226" v="457" actId="164"/>
          <ac:picMkLst>
            <pc:docMk/>
            <pc:sldMk cId="3152654281" sldId="269"/>
            <ac:picMk id="5" creationId="{5DEC8C2A-F4F6-4F0E-A804-DFEB3B9370A3}"/>
          </ac:picMkLst>
        </pc:picChg>
        <pc:picChg chg="add mod">
          <ac:chgData name="Colin Unger" userId="f55b6f9686787f7c" providerId="LiveId" clId="{564EEFDA-1271-45DE-8968-9DE19BB3AB2F}" dt="2019-10-11T20:39:19.254" v="459" actId="1076"/>
          <ac:picMkLst>
            <pc:docMk/>
            <pc:sldMk cId="3152654281" sldId="269"/>
            <ac:picMk id="17" creationId="{36387DD3-94C1-45F5-B417-3065422422C7}"/>
          </ac:picMkLst>
        </pc:picChg>
        <pc:inkChg chg="add del">
          <ac:chgData name="Colin Unger" userId="f55b6f9686787f7c" providerId="LiveId" clId="{564EEFDA-1271-45DE-8968-9DE19BB3AB2F}" dt="2019-10-11T20:37:07.155" v="391" actId="9405"/>
          <ac:inkMkLst>
            <pc:docMk/>
            <pc:sldMk cId="3152654281" sldId="269"/>
            <ac:inkMk id="6" creationId="{72AF48CB-F7DF-473A-90CA-0B350A465D98}"/>
          </ac:inkMkLst>
        </pc:inkChg>
        <pc:inkChg chg="add del">
          <ac:chgData name="Colin Unger" userId="f55b6f9686787f7c" providerId="LiveId" clId="{564EEFDA-1271-45DE-8968-9DE19BB3AB2F}" dt="2019-10-11T20:37:05.821" v="390" actId="9405"/>
          <ac:inkMkLst>
            <pc:docMk/>
            <pc:sldMk cId="3152654281" sldId="269"/>
            <ac:inkMk id="7" creationId="{1542B758-D22F-4DE1-93B9-723EBC2C55B2}"/>
          </ac:inkMkLst>
        </pc:inkChg>
        <pc:inkChg chg="add mod">
          <ac:chgData name="Colin Unger" userId="f55b6f9686787f7c" providerId="LiveId" clId="{564EEFDA-1271-45DE-8968-9DE19BB3AB2F}" dt="2019-10-11T20:39:04.877" v="456" actId="1035"/>
          <ac:inkMkLst>
            <pc:docMk/>
            <pc:sldMk cId="3152654281" sldId="269"/>
            <ac:inkMk id="8" creationId="{1E931D62-B598-45B5-B711-979ADC5E4EEA}"/>
          </ac:inkMkLst>
        </pc:inkChg>
        <pc:inkChg chg="add del mod">
          <ac:chgData name="Colin Unger" userId="f55b6f9686787f7c" providerId="LiveId" clId="{564EEFDA-1271-45DE-8968-9DE19BB3AB2F}" dt="2019-10-11T20:39:09.226" v="457" actId="164"/>
          <ac:inkMkLst>
            <pc:docMk/>
            <pc:sldMk cId="3152654281" sldId="269"/>
            <ac:inkMk id="9" creationId="{98F2D469-368A-431B-AC99-529A1430E2D2}"/>
          </ac:inkMkLst>
        </pc:inkChg>
        <pc:inkChg chg="add del">
          <ac:chgData name="Colin Unger" userId="f55b6f9686787f7c" providerId="LiveId" clId="{564EEFDA-1271-45DE-8968-9DE19BB3AB2F}" dt="2019-10-11T20:37:49.274" v="407" actId="9405"/>
          <ac:inkMkLst>
            <pc:docMk/>
            <pc:sldMk cId="3152654281" sldId="269"/>
            <ac:inkMk id="10" creationId="{2FEC9CB8-6A4F-4683-8795-2838F8B2823F}"/>
          </ac:inkMkLst>
        </pc:inkChg>
        <pc:inkChg chg="add del">
          <ac:chgData name="Colin Unger" userId="f55b6f9686787f7c" providerId="LiveId" clId="{564EEFDA-1271-45DE-8968-9DE19BB3AB2F}" dt="2019-10-11T20:37:48.619" v="406" actId="9405"/>
          <ac:inkMkLst>
            <pc:docMk/>
            <pc:sldMk cId="3152654281" sldId="269"/>
            <ac:inkMk id="11" creationId="{249395BA-81E2-42BD-87BC-E9CAC67604AC}"/>
          </ac:inkMkLst>
        </pc:inkChg>
        <pc:inkChg chg="add del">
          <ac:chgData name="Colin Unger" userId="f55b6f9686787f7c" providerId="LiveId" clId="{564EEFDA-1271-45DE-8968-9DE19BB3AB2F}" dt="2019-10-11T20:37:48.060" v="405" actId="9405"/>
          <ac:inkMkLst>
            <pc:docMk/>
            <pc:sldMk cId="3152654281" sldId="269"/>
            <ac:inkMk id="12" creationId="{FB58708C-1BBB-408C-BBFE-FC32F4E39201}"/>
          </ac:inkMkLst>
        </pc:inkChg>
        <pc:inkChg chg="add del">
          <ac:chgData name="Colin Unger" userId="f55b6f9686787f7c" providerId="LiveId" clId="{564EEFDA-1271-45DE-8968-9DE19BB3AB2F}" dt="2019-10-11T20:37:47.411" v="404" actId="9405"/>
          <ac:inkMkLst>
            <pc:docMk/>
            <pc:sldMk cId="3152654281" sldId="269"/>
            <ac:inkMk id="13" creationId="{08DE324A-F545-4533-955D-787C7A471C7F}"/>
          </ac:inkMkLst>
        </pc:inkChg>
        <pc:inkChg chg="add del">
          <ac:chgData name="Colin Unger" userId="f55b6f9686787f7c" providerId="LiveId" clId="{564EEFDA-1271-45DE-8968-9DE19BB3AB2F}" dt="2019-10-11T20:37:46.959" v="403" actId="9405"/>
          <ac:inkMkLst>
            <pc:docMk/>
            <pc:sldMk cId="3152654281" sldId="269"/>
            <ac:inkMk id="14" creationId="{1F58354B-A61F-42B9-8A47-8C3E6143F986}"/>
          </ac:inkMkLst>
        </pc:inkChg>
        <pc:inkChg chg="add del">
          <ac:chgData name="Colin Unger" userId="f55b6f9686787f7c" providerId="LiveId" clId="{564EEFDA-1271-45DE-8968-9DE19BB3AB2F}" dt="2019-10-11T20:37:46.519" v="402" actId="9405"/>
          <ac:inkMkLst>
            <pc:docMk/>
            <pc:sldMk cId="3152654281" sldId="269"/>
            <ac:inkMk id="15" creationId="{147DF60C-62E8-44DF-A714-5BA0D1653DBA}"/>
          </ac:inkMkLst>
        </pc:inkChg>
        <pc:inkChg chg="add del">
          <ac:chgData name="Colin Unger" userId="f55b6f9686787f7c" providerId="LiveId" clId="{564EEFDA-1271-45DE-8968-9DE19BB3AB2F}" dt="2019-10-11T20:37:46.156" v="401" actId="9405"/>
          <ac:inkMkLst>
            <pc:docMk/>
            <pc:sldMk cId="3152654281" sldId="269"/>
            <ac:inkMk id="16" creationId="{4D9F187E-AB1B-4DA2-901A-FFCD132F4791}"/>
          </ac:inkMkLst>
        </pc:inkChg>
      </pc:sldChg>
      <pc:sldChg chg="modSp add modAnim">
        <pc:chgData name="Colin Unger" userId="f55b6f9686787f7c" providerId="LiveId" clId="{564EEFDA-1271-45DE-8968-9DE19BB3AB2F}" dt="2019-10-11T20:58:30.050" v="816"/>
        <pc:sldMkLst>
          <pc:docMk/>
          <pc:sldMk cId="3849550130" sldId="270"/>
        </pc:sldMkLst>
        <pc:spChg chg="mod">
          <ac:chgData name="Colin Unger" userId="f55b6f9686787f7c" providerId="LiveId" clId="{564EEFDA-1271-45DE-8968-9DE19BB3AB2F}" dt="2019-10-11T20:56:17.884" v="764" actId="20577"/>
          <ac:spMkLst>
            <pc:docMk/>
            <pc:sldMk cId="3849550130" sldId="270"/>
            <ac:spMk id="2" creationId="{1158C788-D303-49E6-A416-0ED407E633BA}"/>
          </ac:spMkLst>
        </pc:spChg>
        <pc:spChg chg="mod">
          <ac:chgData name="Colin Unger" userId="f55b6f9686787f7c" providerId="LiveId" clId="{564EEFDA-1271-45DE-8968-9DE19BB3AB2F}" dt="2019-10-11T20:56:27.011" v="789" actId="20577"/>
          <ac:spMkLst>
            <pc:docMk/>
            <pc:sldMk cId="3849550130" sldId="270"/>
            <ac:spMk id="3" creationId="{B0DB1141-478E-410F-8E6B-E53977F60FAA}"/>
          </ac:spMkLst>
        </pc:spChg>
      </pc:sldChg>
      <pc:sldChg chg="modSp add ord modAnim">
        <pc:chgData name="Colin Unger" userId="f55b6f9686787f7c" providerId="LiveId" clId="{564EEFDA-1271-45DE-8968-9DE19BB3AB2F}" dt="2019-10-11T23:36:05.797" v="1131" actId="20577"/>
        <pc:sldMkLst>
          <pc:docMk/>
          <pc:sldMk cId="4022834215" sldId="271"/>
        </pc:sldMkLst>
        <pc:spChg chg="mod">
          <ac:chgData name="Colin Unger" userId="f55b6f9686787f7c" providerId="LiveId" clId="{564EEFDA-1271-45DE-8968-9DE19BB3AB2F}" dt="2019-10-11T21:01:35.885" v="863" actId="20577"/>
          <ac:spMkLst>
            <pc:docMk/>
            <pc:sldMk cId="4022834215" sldId="271"/>
            <ac:spMk id="2" creationId="{3DCB8883-213D-42E0-B4F0-4ECC1EB0AB46}"/>
          </ac:spMkLst>
        </pc:spChg>
        <pc:spChg chg="mod">
          <ac:chgData name="Colin Unger" userId="f55b6f9686787f7c" providerId="LiveId" clId="{564EEFDA-1271-45DE-8968-9DE19BB3AB2F}" dt="2019-10-11T23:36:05.797" v="1131" actId="20577"/>
          <ac:spMkLst>
            <pc:docMk/>
            <pc:sldMk cId="4022834215" sldId="271"/>
            <ac:spMk id="3" creationId="{9B1B6077-CD1C-4413-B400-1FB19F5472E8}"/>
          </ac:spMkLst>
        </pc:spChg>
      </pc:sldChg>
      <pc:sldChg chg="addSp delSp modSp add">
        <pc:chgData name="Colin Unger" userId="f55b6f9686787f7c" providerId="LiveId" clId="{564EEFDA-1271-45DE-8968-9DE19BB3AB2F}" dt="2019-10-11T21:18:23.284" v="1083" actId="121"/>
        <pc:sldMkLst>
          <pc:docMk/>
          <pc:sldMk cId="724486464" sldId="272"/>
        </pc:sldMkLst>
        <pc:spChg chg="del">
          <ac:chgData name="Colin Unger" userId="f55b6f9686787f7c" providerId="LiveId" clId="{564EEFDA-1271-45DE-8968-9DE19BB3AB2F}" dt="2019-10-11T21:11:06.192" v="994" actId="478"/>
          <ac:spMkLst>
            <pc:docMk/>
            <pc:sldMk cId="724486464" sldId="272"/>
            <ac:spMk id="2" creationId="{498F1958-7567-4341-BDDC-D638DCCFB889}"/>
          </ac:spMkLst>
        </pc:spChg>
        <pc:spChg chg="del">
          <ac:chgData name="Colin Unger" userId="f55b6f9686787f7c" providerId="LiveId" clId="{564EEFDA-1271-45DE-8968-9DE19BB3AB2F}" dt="2019-10-11T21:11:07.724" v="995" actId="478"/>
          <ac:spMkLst>
            <pc:docMk/>
            <pc:sldMk cId="724486464" sldId="272"/>
            <ac:spMk id="3" creationId="{C4C720DD-280F-42D9-B3B5-2DAA16CDC3B0}"/>
          </ac:spMkLst>
        </pc:spChg>
        <pc:spChg chg="add mod">
          <ac:chgData name="Colin Unger" userId="f55b6f9686787f7c" providerId="LiveId" clId="{564EEFDA-1271-45DE-8968-9DE19BB3AB2F}" dt="2019-10-11T21:18:23.284" v="1083" actId="121"/>
          <ac:spMkLst>
            <pc:docMk/>
            <pc:sldMk cId="724486464" sldId="272"/>
            <ac:spMk id="5" creationId="{D3820508-CECD-41CF-8E86-9C050F15867A}"/>
          </ac:spMkLst>
        </pc:spChg>
        <pc:picChg chg="add">
          <ac:chgData name="Colin Unger" userId="f55b6f9686787f7c" providerId="LiveId" clId="{564EEFDA-1271-45DE-8968-9DE19BB3AB2F}" dt="2019-10-11T21:11:08.551" v="996"/>
          <ac:picMkLst>
            <pc:docMk/>
            <pc:sldMk cId="724486464" sldId="272"/>
            <ac:picMk id="4" creationId="{823F0212-8C0B-4C8A-9D26-F04D218D60CC}"/>
          </ac:picMkLst>
        </pc:picChg>
      </pc:sldChg>
      <pc:sldChg chg="addSp delSp add">
        <pc:chgData name="Colin Unger" userId="f55b6f9686787f7c" providerId="LiveId" clId="{564EEFDA-1271-45DE-8968-9DE19BB3AB2F}" dt="2019-10-11T21:11:35.912" v="1000"/>
        <pc:sldMkLst>
          <pc:docMk/>
          <pc:sldMk cId="2139496745" sldId="273"/>
        </pc:sldMkLst>
        <pc:spChg chg="del">
          <ac:chgData name="Colin Unger" userId="f55b6f9686787f7c" providerId="LiveId" clId="{564EEFDA-1271-45DE-8968-9DE19BB3AB2F}" dt="2019-10-11T21:11:17.580" v="999" actId="478"/>
          <ac:spMkLst>
            <pc:docMk/>
            <pc:sldMk cId="2139496745" sldId="273"/>
            <ac:spMk id="2" creationId="{47595432-3C89-4DFE-913C-473CB7FC36F7}"/>
          </ac:spMkLst>
        </pc:spChg>
        <pc:spChg chg="del">
          <ac:chgData name="Colin Unger" userId="f55b6f9686787f7c" providerId="LiveId" clId="{564EEFDA-1271-45DE-8968-9DE19BB3AB2F}" dt="2019-10-11T21:11:15.933" v="998" actId="478"/>
          <ac:spMkLst>
            <pc:docMk/>
            <pc:sldMk cId="2139496745" sldId="273"/>
            <ac:spMk id="3" creationId="{4A874A52-9F7E-4B25-BCE9-9581880C48D8}"/>
          </ac:spMkLst>
        </pc:spChg>
        <pc:picChg chg="add">
          <ac:chgData name="Colin Unger" userId="f55b6f9686787f7c" providerId="LiveId" clId="{564EEFDA-1271-45DE-8968-9DE19BB3AB2F}" dt="2019-10-11T21:11:35.912" v="1000"/>
          <ac:picMkLst>
            <pc:docMk/>
            <pc:sldMk cId="2139496745" sldId="273"/>
            <ac:picMk id="4" creationId="{5453D125-65B2-4A53-807D-E6836EE59228}"/>
          </ac:picMkLst>
        </pc:picChg>
      </pc:sldChg>
      <pc:sldChg chg="addSp delSp add">
        <pc:chgData name="Colin Unger" userId="f55b6f9686787f7c" providerId="LiveId" clId="{564EEFDA-1271-45DE-8968-9DE19BB3AB2F}" dt="2019-10-11T21:11:58.344" v="1004"/>
        <pc:sldMkLst>
          <pc:docMk/>
          <pc:sldMk cId="142332849" sldId="274"/>
        </pc:sldMkLst>
        <pc:spChg chg="del">
          <ac:chgData name="Colin Unger" userId="f55b6f9686787f7c" providerId="LiveId" clId="{564EEFDA-1271-45DE-8968-9DE19BB3AB2F}" dt="2019-10-11T21:11:56.399" v="1002" actId="478"/>
          <ac:spMkLst>
            <pc:docMk/>
            <pc:sldMk cId="142332849" sldId="274"/>
            <ac:spMk id="2" creationId="{38F039A0-7524-41E2-B13C-4AFC23077E6B}"/>
          </ac:spMkLst>
        </pc:spChg>
        <pc:spChg chg="del">
          <ac:chgData name="Colin Unger" userId="f55b6f9686787f7c" providerId="LiveId" clId="{564EEFDA-1271-45DE-8968-9DE19BB3AB2F}" dt="2019-10-11T21:11:57.585" v="1003" actId="478"/>
          <ac:spMkLst>
            <pc:docMk/>
            <pc:sldMk cId="142332849" sldId="274"/>
            <ac:spMk id="3" creationId="{2327A64B-D525-49B5-8BCF-D547B7757E08}"/>
          </ac:spMkLst>
        </pc:spChg>
        <pc:picChg chg="add">
          <ac:chgData name="Colin Unger" userId="f55b6f9686787f7c" providerId="LiveId" clId="{564EEFDA-1271-45DE-8968-9DE19BB3AB2F}" dt="2019-10-11T21:11:58.344" v="1004"/>
          <ac:picMkLst>
            <pc:docMk/>
            <pc:sldMk cId="142332849" sldId="274"/>
            <ac:picMk id="4" creationId="{E9088137-260C-47A6-B35A-0F5D9F8830FB}"/>
          </ac:picMkLst>
        </pc:picChg>
      </pc:sldChg>
      <pc:sldChg chg="addSp delSp add">
        <pc:chgData name="Colin Unger" userId="f55b6f9686787f7c" providerId="LiveId" clId="{564EEFDA-1271-45DE-8968-9DE19BB3AB2F}" dt="2019-10-11T21:12:26.760" v="1008"/>
        <pc:sldMkLst>
          <pc:docMk/>
          <pc:sldMk cId="258197164" sldId="275"/>
        </pc:sldMkLst>
        <pc:spChg chg="del">
          <ac:chgData name="Colin Unger" userId="f55b6f9686787f7c" providerId="LiveId" clId="{564EEFDA-1271-45DE-8968-9DE19BB3AB2F}" dt="2019-10-11T21:12:12.593" v="1006" actId="478"/>
          <ac:spMkLst>
            <pc:docMk/>
            <pc:sldMk cId="258197164" sldId="275"/>
            <ac:spMk id="2" creationId="{1AB0876B-9EDA-420F-8080-8C383A9431E9}"/>
          </ac:spMkLst>
        </pc:spChg>
        <pc:spChg chg="del">
          <ac:chgData name="Colin Unger" userId="f55b6f9686787f7c" providerId="LiveId" clId="{564EEFDA-1271-45DE-8968-9DE19BB3AB2F}" dt="2019-10-11T21:12:13.370" v="1007" actId="478"/>
          <ac:spMkLst>
            <pc:docMk/>
            <pc:sldMk cId="258197164" sldId="275"/>
            <ac:spMk id="3" creationId="{F2A46598-6E4C-4E4D-9B68-EB01A236D28F}"/>
          </ac:spMkLst>
        </pc:spChg>
        <pc:picChg chg="add">
          <ac:chgData name="Colin Unger" userId="f55b6f9686787f7c" providerId="LiveId" clId="{564EEFDA-1271-45DE-8968-9DE19BB3AB2F}" dt="2019-10-11T21:12:26.760" v="1008"/>
          <ac:picMkLst>
            <pc:docMk/>
            <pc:sldMk cId="258197164" sldId="275"/>
            <ac:picMk id="4" creationId="{E42360F7-D292-4B42-8848-E4FFFF3836D5}"/>
          </ac:picMkLst>
        </pc:picChg>
      </pc:sldChg>
      <pc:sldChg chg="addSp delSp add">
        <pc:chgData name="Colin Unger" userId="f55b6f9686787f7c" providerId="LiveId" clId="{564EEFDA-1271-45DE-8968-9DE19BB3AB2F}" dt="2019-10-11T21:12:46.925" v="1012"/>
        <pc:sldMkLst>
          <pc:docMk/>
          <pc:sldMk cId="3372737975" sldId="276"/>
        </pc:sldMkLst>
        <pc:spChg chg="del">
          <ac:chgData name="Colin Unger" userId="f55b6f9686787f7c" providerId="LiveId" clId="{564EEFDA-1271-45DE-8968-9DE19BB3AB2F}" dt="2019-10-11T21:12:46.145" v="1011" actId="478"/>
          <ac:spMkLst>
            <pc:docMk/>
            <pc:sldMk cId="3372737975" sldId="276"/>
            <ac:spMk id="2" creationId="{714BD69A-979B-4F47-A349-6612ED791268}"/>
          </ac:spMkLst>
        </pc:spChg>
        <pc:spChg chg="del">
          <ac:chgData name="Colin Unger" userId="f55b6f9686787f7c" providerId="LiveId" clId="{564EEFDA-1271-45DE-8968-9DE19BB3AB2F}" dt="2019-10-11T21:12:45.374" v="1010" actId="478"/>
          <ac:spMkLst>
            <pc:docMk/>
            <pc:sldMk cId="3372737975" sldId="276"/>
            <ac:spMk id="3" creationId="{9A4C12A6-D24E-4C56-89C9-E98C096A7801}"/>
          </ac:spMkLst>
        </pc:spChg>
        <pc:picChg chg="add">
          <ac:chgData name="Colin Unger" userId="f55b6f9686787f7c" providerId="LiveId" clId="{564EEFDA-1271-45DE-8968-9DE19BB3AB2F}" dt="2019-10-11T21:12:46.925" v="1012"/>
          <ac:picMkLst>
            <pc:docMk/>
            <pc:sldMk cId="3372737975" sldId="276"/>
            <ac:picMk id="4" creationId="{30F34001-4871-4429-BE30-34BB45F492C0}"/>
          </ac:picMkLst>
        </pc:picChg>
      </pc:sldChg>
      <pc:sldChg chg="addSp delSp add">
        <pc:chgData name="Colin Unger" userId="f55b6f9686787f7c" providerId="LiveId" clId="{564EEFDA-1271-45DE-8968-9DE19BB3AB2F}" dt="2019-10-11T21:13:12.421" v="1016"/>
        <pc:sldMkLst>
          <pc:docMk/>
          <pc:sldMk cId="2915704777" sldId="277"/>
        </pc:sldMkLst>
        <pc:spChg chg="del">
          <ac:chgData name="Colin Unger" userId="f55b6f9686787f7c" providerId="LiveId" clId="{564EEFDA-1271-45DE-8968-9DE19BB3AB2F}" dt="2019-10-11T21:12:55.141" v="1014" actId="478"/>
          <ac:spMkLst>
            <pc:docMk/>
            <pc:sldMk cId="2915704777" sldId="277"/>
            <ac:spMk id="2" creationId="{F41FF0ED-173D-486D-BE8D-4E8D57508C9A}"/>
          </ac:spMkLst>
        </pc:spChg>
        <pc:spChg chg="del">
          <ac:chgData name="Colin Unger" userId="f55b6f9686787f7c" providerId="LiveId" clId="{564EEFDA-1271-45DE-8968-9DE19BB3AB2F}" dt="2019-10-11T21:12:56.802" v="1015" actId="478"/>
          <ac:spMkLst>
            <pc:docMk/>
            <pc:sldMk cId="2915704777" sldId="277"/>
            <ac:spMk id="3" creationId="{1D447301-C74E-4272-8556-E7A81B38D083}"/>
          </ac:spMkLst>
        </pc:spChg>
        <pc:picChg chg="add">
          <ac:chgData name="Colin Unger" userId="f55b6f9686787f7c" providerId="LiveId" clId="{564EEFDA-1271-45DE-8968-9DE19BB3AB2F}" dt="2019-10-11T21:13:12.421" v="1016"/>
          <ac:picMkLst>
            <pc:docMk/>
            <pc:sldMk cId="2915704777" sldId="277"/>
            <ac:picMk id="4" creationId="{81907E9A-0FCA-40D7-AB61-FE53CE20DFFA}"/>
          </ac:picMkLst>
        </pc:picChg>
      </pc:sldChg>
      <pc:sldChg chg="addSp delSp add">
        <pc:chgData name="Colin Unger" userId="f55b6f9686787f7c" providerId="LiveId" clId="{564EEFDA-1271-45DE-8968-9DE19BB3AB2F}" dt="2019-10-11T21:13:42.406" v="1020"/>
        <pc:sldMkLst>
          <pc:docMk/>
          <pc:sldMk cId="2142089717" sldId="278"/>
        </pc:sldMkLst>
        <pc:spChg chg="del">
          <ac:chgData name="Colin Unger" userId="f55b6f9686787f7c" providerId="LiveId" clId="{564EEFDA-1271-45DE-8968-9DE19BB3AB2F}" dt="2019-10-11T21:13:27.997" v="1019" actId="478"/>
          <ac:spMkLst>
            <pc:docMk/>
            <pc:sldMk cId="2142089717" sldId="278"/>
            <ac:spMk id="2" creationId="{B8B40537-7129-45CA-932F-3BA6CE763756}"/>
          </ac:spMkLst>
        </pc:spChg>
        <pc:spChg chg="del">
          <ac:chgData name="Colin Unger" userId="f55b6f9686787f7c" providerId="LiveId" clId="{564EEFDA-1271-45DE-8968-9DE19BB3AB2F}" dt="2019-10-11T21:13:26.894" v="1018" actId="478"/>
          <ac:spMkLst>
            <pc:docMk/>
            <pc:sldMk cId="2142089717" sldId="278"/>
            <ac:spMk id="3" creationId="{BDCE9AE9-395F-44D4-A13D-EA5946D26552}"/>
          </ac:spMkLst>
        </pc:spChg>
        <pc:picChg chg="add">
          <ac:chgData name="Colin Unger" userId="f55b6f9686787f7c" providerId="LiveId" clId="{564EEFDA-1271-45DE-8968-9DE19BB3AB2F}" dt="2019-10-11T21:13:42.406" v="1020"/>
          <ac:picMkLst>
            <pc:docMk/>
            <pc:sldMk cId="2142089717" sldId="278"/>
            <ac:picMk id="4" creationId="{04485E38-CBBE-4928-A3CC-5A0BB11E33A9}"/>
          </ac:picMkLst>
        </pc:picChg>
      </pc:sldChg>
      <pc:sldChg chg="addSp delSp add">
        <pc:chgData name="Colin Unger" userId="f55b6f9686787f7c" providerId="LiveId" clId="{564EEFDA-1271-45DE-8968-9DE19BB3AB2F}" dt="2019-10-11T21:14:21.875" v="1024"/>
        <pc:sldMkLst>
          <pc:docMk/>
          <pc:sldMk cId="703371565" sldId="279"/>
        </pc:sldMkLst>
        <pc:spChg chg="del">
          <ac:chgData name="Colin Unger" userId="f55b6f9686787f7c" providerId="LiveId" clId="{564EEFDA-1271-45DE-8968-9DE19BB3AB2F}" dt="2019-10-11T21:13:59.154" v="1023" actId="478"/>
          <ac:spMkLst>
            <pc:docMk/>
            <pc:sldMk cId="703371565" sldId="279"/>
            <ac:spMk id="2" creationId="{4C73C2E1-AAAB-445D-81A6-3748150B000D}"/>
          </ac:spMkLst>
        </pc:spChg>
        <pc:spChg chg="del">
          <ac:chgData name="Colin Unger" userId="f55b6f9686787f7c" providerId="LiveId" clId="{564EEFDA-1271-45DE-8968-9DE19BB3AB2F}" dt="2019-10-11T21:13:58.677" v="1022" actId="478"/>
          <ac:spMkLst>
            <pc:docMk/>
            <pc:sldMk cId="703371565" sldId="279"/>
            <ac:spMk id="3" creationId="{1CC47E32-09B4-4C2B-BBE1-61FDC1D3A74B}"/>
          </ac:spMkLst>
        </pc:spChg>
        <pc:picChg chg="add">
          <ac:chgData name="Colin Unger" userId="f55b6f9686787f7c" providerId="LiveId" clId="{564EEFDA-1271-45DE-8968-9DE19BB3AB2F}" dt="2019-10-11T21:14:21.875" v="1024"/>
          <ac:picMkLst>
            <pc:docMk/>
            <pc:sldMk cId="703371565" sldId="279"/>
            <ac:picMk id="4" creationId="{5F77F5D0-A820-41B6-A8F6-3B47E0A428E0}"/>
          </ac:picMkLst>
        </pc:picChg>
      </pc:sldChg>
      <pc:sldChg chg="addSp delSp add">
        <pc:chgData name="Colin Unger" userId="f55b6f9686787f7c" providerId="LiveId" clId="{564EEFDA-1271-45DE-8968-9DE19BB3AB2F}" dt="2019-10-11T21:15:00.768" v="1034"/>
        <pc:sldMkLst>
          <pc:docMk/>
          <pc:sldMk cId="3264994617" sldId="280"/>
        </pc:sldMkLst>
        <pc:spChg chg="del">
          <ac:chgData name="Colin Unger" userId="f55b6f9686787f7c" providerId="LiveId" clId="{564EEFDA-1271-45DE-8968-9DE19BB3AB2F}" dt="2019-10-11T21:14:34.090" v="1028" actId="478"/>
          <ac:spMkLst>
            <pc:docMk/>
            <pc:sldMk cId="3264994617" sldId="280"/>
            <ac:spMk id="2" creationId="{5CBEB89E-67D2-4DA4-AADC-BDE44ED4EC5F}"/>
          </ac:spMkLst>
        </pc:spChg>
        <pc:spChg chg="del">
          <ac:chgData name="Colin Unger" userId="f55b6f9686787f7c" providerId="LiveId" clId="{564EEFDA-1271-45DE-8968-9DE19BB3AB2F}" dt="2019-10-11T21:14:34.884" v="1029" actId="478"/>
          <ac:spMkLst>
            <pc:docMk/>
            <pc:sldMk cId="3264994617" sldId="280"/>
            <ac:spMk id="3" creationId="{D634929D-D269-4DB2-8698-745CE46F0DCF}"/>
          </ac:spMkLst>
        </pc:spChg>
        <pc:picChg chg="add">
          <ac:chgData name="Colin Unger" userId="f55b6f9686787f7c" providerId="LiveId" clId="{564EEFDA-1271-45DE-8968-9DE19BB3AB2F}" dt="2019-10-11T21:15:00.768" v="1034"/>
          <ac:picMkLst>
            <pc:docMk/>
            <pc:sldMk cId="3264994617" sldId="280"/>
            <ac:picMk id="4" creationId="{69972363-7E85-4108-A10F-AC22ACBCF44E}"/>
          </ac:picMkLst>
        </pc:picChg>
      </pc:sldChg>
      <pc:sldChg chg="addSp delSp add">
        <pc:chgData name="Colin Unger" userId="f55b6f9686787f7c" providerId="LiveId" clId="{564EEFDA-1271-45DE-8968-9DE19BB3AB2F}" dt="2019-10-11T21:15:19.281" v="1035"/>
        <pc:sldMkLst>
          <pc:docMk/>
          <pc:sldMk cId="231606600" sldId="281"/>
        </pc:sldMkLst>
        <pc:spChg chg="del">
          <ac:chgData name="Colin Unger" userId="f55b6f9686787f7c" providerId="LiveId" clId="{564EEFDA-1271-45DE-8968-9DE19BB3AB2F}" dt="2019-10-11T21:14:38.506" v="1031" actId="478"/>
          <ac:spMkLst>
            <pc:docMk/>
            <pc:sldMk cId="231606600" sldId="281"/>
            <ac:spMk id="2" creationId="{E32839B5-39DC-40BE-9031-2D912308AF44}"/>
          </ac:spMkLst>
        </pc:spChg>
        <pc:spChg chg="del">
          <ac:chgData name="Colin Unger" userId="f55b6f9686787f7c" providerId="LiveId" clId="{564EEFDA-1271-45DE-8968-9DE19BB3AB2F}" dt="2019-10-11T21:14:37.858" v="1030" actId="478"/>
          <ac:spMkLst>
            <pc:docMk/>
            <pc:sldMk cId="231606600" sldId="281"/>
            <ac:spMk id="3" creationId="{05C86ACB-BC73-4AAF-A49C-C42F2ABBFDB1}"/>
          </ac:spMkLst>
        </pc:spChg>
        <pc:picChg chg="add">
          <ac:chgData name="Colin Unger" userId="f55b6f9686787f7c" providerId="LiveId" clId="{564EEFDA-1271-45DE-8968-9DE19BB3AB2F}" dt="2019-10-11T21:15:19.281" v="1035"/>
          <ac:picMkLst>
            <pc:docMk/>
            <pc:sldMk cId="231606600" sldId="281"/>
            <ac:picMk id="4" creationId="{102AF1DB-DB30-44E3-BB3D-024AD470305E}"/>
          </ac:picMkLst>
        </pc:picChg>
      </pc:sldChg>
      <pc:sldChg chg="addSp delSp add">
        <pc:chgData name="Colin Unger" userId="f55b6f9686787f7c" providerId="LiveId" clId="{564EEFDA-1271-45DE-8968-9DE19BB3AB2F}" dt="2019-10-11T21:15:39.415" v="1036"/>
        <pc:sldMkLst>
          <pc:docMk/>
          <pc:sldMk cId="459417955" sldId="282"/>
        </pc:sldMkLst>
        <pc:spChg chg="del">
          <ac:chgData name="Colin Unger" userId="f55b6f9686787f7c" providerId="LiveId" clId="{564EEFDA-1271-45DE-8968-9DE19BB3AB2F}" dt="2019-10-11T21:14:41.069" v="1032" actId="478"/>
          <ac:spMkLst>
            <pc:docMk/>
            <pc:sldMk cId="459417955" sldId="282"/>
            <ac:spMk id="2" creationId="{907B6D0F-4C67-432C-95A1-A7A6DBC63089}"/>
          </ac:spMkLst>
        </pc:spChg>
        <pc:spChg chg="del">
          <ac:chgData name="Colin Unger" userId="f55b6f9686787f7c" providerId="LiveId" clId="{564EEFDA-1271-45DE-8968-9DE19BB3AB2F}" dt="2019-10-11T21:14:41.560" v="1033" actId="478"/>
          <ac:spMkLst>
            <pc:docMk/>
            <pc:sldMk cId="459417955" sldId="282"/>
            <ac:spMk id="3" creationId="{02BCD403-2050-4116-8050-17EE5A639D3C}"/>
          </ac:spMkLst>
        </pc:spChg>
        <pc:picChg chg="add">
          <ac:chgData name="Colin Unger" userId="f55b6f9686787f7c" providerId="LiveId" clId="{564EEFDA-1271-45DE-8968-9DE19BB3AB2F}" dt="2019-10-11T21:15:39.415" v="1036"/>
          <ac:picMkLst>
            <pc:docMk/>
            <pc:sldMk cId="459417955" sldId="282"/>
            <ac:picMk id="4" creationId="{9E966FE5-F10C-469D-8064-847FBA56B0F2}"/>
          </ac:picMkLst>
        </pc:picChg>
      </pc:sldChg>
      <pc:sldChg chg="addSp delSp add">
        <pc:chgData name="Colin Unger" userId="f55b6f9686787f7c" providerId="LiveId" clId="{564EEFDA-1271-45DE-8968-9DE19BB3AB2F}" dt="2019-10-11T21:16:05.678" v="1040"/>
        <pc:sldMkLst>
          <pc:docMk/>
          <pc:sldMk cId="16970402" sldId="283"/>
        </pc:sldMkLst>
        <pc:spChg chg="del">
          <ac:chgData name="Colin Unger" userId="f55b6f9686787f7c" providerId="LiveId" clId="{564EEFDA-1271-45DE-8968-9DE19BB3AB2F}" dt="2019-10-11T21:16:04.892" v="1039" actId="478"/>
          <ac:spMkLst>
            <pc:docMk/>
            <pc:sldMk cId="16970402" sldId="283"/>
            <ac:spMk id="2" creationId="{8BAE7534-0540-4CED-AFFA-3EBC4F44C1CE}"/>
          </ac:spMkLst>
        </pc:spChg>
        <pc:spChg chg="del">
          <ac:chgData name="Colin Unger" userId="f55b6f9686787f7c" providerId="LiveId" clId="{564EEFDA-1271-45DE-8968-9DE19BB3AB2F}" dt="2019-10-11T21:16:04.130" v="1038" actId="478"/>
          <ac:spMkLst>
            <pc:docMk/>
            <pc:sldMk cId="16970402" sldId="283"/>
            <ac:spMk id="3" creationId="{45D9647C-477F-4EF6-80A5-5F1CCE9EF717}"/>
          </ac:spMkLst>
        </pc:spChg>
        <pc:picChg chg="add">
          <ac:chgData name="Colin Unger" userId="f55b6f9686787f7c" providerId="LiveId" clId="{564EEFDA-1271-45DE-8968-9DE19BB3AB2F}" dt="2019-10-11T21:16:05.678" v="1040"/>
          <ac:picMkLst>
            <pc:docMk/>
            <pc:sldMk cId="16970402" sldId="283"/>
            <ac:picMk id="4" creationId="{BD49D692-9972-4A19-9D58-002F9327E6BD}"/>
          </ac:picMkLst>
        </pc:picChg>
      </pc:sldChg>
      <pc:sldChg chg="addSp delSp add">
        <pc:chgData name="Colin Unger" userId="f55b6f9686787f7c" providerId="LiveId" clId="{564EEFDA-1271-45DE-8968-9DE19BB3AB2F}" dt="2019-10-11T21:16:41.897" v="1045"/>
        <pc:sldMkLst>
          <pc:docMk/>
          <pc:sldMk cId="2829633380" sldId="284"/>
        </pc:sldMkLst>
        <pc:spChg chg="del">
          <ac:chgData name="Colin Unger" userId="f55b6f9686787f7c" providerId="LiveId" clId="{564EEFDA-1271-45DE-8968-9DE19BB3AB2F}" dt="2019-10-11T21:16:41.197" v="1044" actId="478"/>
          <ac:spMkLst>
            <pc:docMk/>
            <pc:sldMk cId="2829633380" sldId="284"/>
            <ac:spMk id="2" creationId="{919090F4-091B-459C-9648-3EA607285903}"/>
          </ac:spMkLst>
        </pc:spChg>
        <pc:spChg chg="del">
          <ac:chgData name="Colin Unger" userId="f55b6f9686787f7c" providerId="LiveId" clId="{564EEFDA-1271-45DE-8968-9DE19BB3AB2F}" dt="2019-10-11T21:16:40.387" v="1043" actId="478"/>
          <ac:spMkLst>
            <pc:docMk/>
            <pc:sldMk cId="2829633380" sldId="284"/>
            <ac:spMk id="3" creationId="{B14FEE8F-20E0-485A-8695-A9E7AF916C9E}"/>
          </ac:spMkLst>
        </pc:spChg>
        <pc:picChg chg="add">
          <ac:chgData name="Colin Unger" userId="f55b6f9686787f7c" providerId="LiveId" clId="{564EEFDA-1271-45DE-8968-9DE19BB3AB2F}" dt="2019-10-11T21:16:41.897" v="1045"/>
          <ac:picMkLst>
            <pc:docMk/>
            <pc:sldMk cId="2829633380" sldId="284"/>
            <ac:picMk id="4" creationId="{14CFC2AC-7D0B-4CF9-B1D3-4F39CF75A714}"/>
          </ac:picMkLst>
        </pc:picChg>
      </pc:sldChg>
      <pc:sldChg chg="addSp delSp add">
        <pc:chgData name="Colin Unger" userId="f55b6f9686787f7c" providerId="LiveId" clId="{564EEFDA-1271-45DE-8968-9DE19BB3AB2F}" dt="2019-10-11T21:17:05.231" v="1049"/>
        <pc:sldMkLst>
          <pc:docMk/>
          <pc:sldMk cId="1433253686" sldId="285"/>
        </pc:sldMkLst>
        <pc:spChg chg="del">
          <ac:chgData name="Colin Unger" userId="f55b6f9686787f7c" providerId="LiveId" clId="{564EEFDA-1271-45DE-8968-9DE19BB3AB2F}" dt="2019-10-11T21:17:03.437" v="1047" actId="478"/>
          <ac:spMkLst>
            <pc:docMk/>
            <pc:sldMk cId="1433253686" sldId="285"/>
            <ac:spMk id="2" creationId="{CFB382FD-E0A1-43DA-A9FA-7721045E1DB0}"/>
          </ac:spMkLst>
        </pc:spChg>
        <pc:spChg chg="del">
          <ac:chgData name="Colin Unger" userId="f55b6f9686787f7c" providerId="LiveId" clId="{564EEFDA-1271-45DE-8968-9DE19BB3AB2F}" dt="2019-10-11T21:17:04.335" v="1048" actId="478"/>
          <ac:spMkLst>
            <pc:docMk/>
            <pc:sldMk cId="1433253686" sldId="285"/>
            <ac:spMk id="3" creationId="{4974ED37-88E8-4BD0-8596-E2FE47469210}"/>
          </ac:spMkLst>
        </pc:spChg>
        <pc:picChg chg="add">
          <ac:chgData name="Colin Unger" userId="f55b6f9686787f7c" providerId="LiveId" clId="{564EEFDA-1271-45DE-8968-9DE19BB3AB2F}" dt="2019-10-11T21:17:05.231" v="1049"/>
          <ac:picMkLst>
            <pc:docMk/>
            <pc:sldMk cId="1433253686" sldId="285"/>
            <ac:picMk id="4" creationId="{43A568D9-B2EC-4A3A-AC6F-54E3AC55E0CE}"/>
          </ac:picMkLst>
        </pc:picChg>
      </pc:sldChg>
      <pc:sldChg chg="addSp delSp add">
        <pc:chgData name="Colin Unger" userId="f55b6f9686787f7c" providerId="LiveId" clId="{564EEFDA-1271-45DE-8968-9DE19BB3AB2F}" dt="2019-10-11T21:17:48.695" v="1053"/>
        <pc:sldMkLst>
          <pc:docMk/>
          <pc:sldMk cId="1262116127" sldId="286"/>
        </pc:sldMkLst>
        <pc:spChg chg="del">
          <ac:chgData name="Colin Unger" userId="f55b6f9686787f7c" providerId="LiveId" clId="{564EEFDA-1271-45DE-8968-9DE19BB3AB2F}" dt="2019-10-11T21:17:47.973" v="1052" actId="478"/>
          <ac:spMkLst>
            <pc:docMk/>
            <pc:sldMk cId="1262116127" sldId="286"/>
            <ac:spMk id="2" creationId="{1071FA9D-B178-4FC6-99C1-5B096E0AF7FA}"/>
          </ac:spMkLst>
        </pc:spChg>
        <pc:spChg chg="del">
          <ac:chgData name="Colin Unger" userId="f55b6f9686787f7c" providerId="LiveId" clId="{564EEFDA-1271-45DE-8968-9DE19BB3AB2F}" dt="2019-10-11T21:17:47.118" v="1051" actId="478"/>
          <ac:spMkLst>
            <pc:docMk/>
            <pc:sldMk cId="1262116127" sldId="286"/>
            <ac:spMk id="3" creationId="{446F6E00-D445-444D-94B5-A975A1DA8398}"/>
          </ac:spMkLst>
        </pc:spChg>
        <pc:picChg chg="add">
          <ac:chgData name="Colin Unger" userId="f55b6f9686787f7c" providerId="LiveId" clId="{564EEFDA-1271-45DE-8968-9DE19BB3AB2F}" dt="2019-10-11T21:17:48.695" v="1053"/>
          <ac:picMkLst>
            <pc:docMk/>
            <pc:sldMk cId="1262116127" sldId="286"/>
            <ac:picMk id="4" creationId="{2EE17256-A6AA-4C33-B098-75CB1D701FA6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0-11T20:37:11.782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0-11T20:37:19.851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45,'19'1,"-1"0,0 2,0 0,0 1,9 4,-1-1,548 141,-450-121,2-5,9 3,12 2,0-6,68-1,-53-21,-59-1,123-8,-204 8,-1-1,1-1,20-6,-25 3,-17 6,0 1,0 0,1 0,-1 0,0 0,0 0,0 0,0 0,0-1,0 1,0 0,0 0,0 0,0 0,0 0,0 0,0-1,0 1,0 0,0 0,0 0,0 0,0 0,0-1,0 1,0 0,0 0,0 0,0 0,0 0,0-1,0 1,0 0,0 0,0 0,0 0,0 0,0 0,0 0,-1-1,1 1,0 0,0 0,0 0,0 0,0 0,0 0,-1 0,1 0,0 0,0 0,0 0,0 0,-7-3,0 1,0 1,0-1,-7 0,-98-12,-53-2,-730-42,754 50,-119-3,231 10,29 1,1 0,-1-1,0 1,0 0,0 0,0 0,0 0,0 0,0 0,0 0,0 0,0-1,0 1,0 0,0 0,0 0,0 0,1 0,-1-1,0 1,0 0,0 0,0 0,-1 0,1 0,0 0,0-1,0 1,0 0,0 0,0 0,0 0,0 0,0 0,0 0,0-1,0 1,0 0,0 0,-1 0,1 0,0 0,0 0,0 0,0 0,0 0,0 0,0 0,-1-1,1 1,0 0,0 0,0 0,0 0,11-5,0 1,1 0,0 0,10-1,2-1,396-110,-390 108,20-3,-41 9,0 1,0 0,0 1,0 0,0 0,0 1,7 1,-52 0,-756-2,813-2,1 0,13-3,16-3,63-1,15 4,119 6,-81 1,-19 5,9 0,676-7,-802 1,-1 1,1 2,-1 0,19 8,-28-9,0 0,-1-2,1 0,0-1,8-2,19 1,774 1,-808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6D70-E172-4241-974C-6D7C63ECB8BB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A102-98B3-4A91-908D-4A762E93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638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6D70-E172-4241-974C-6D7C63ECB8BB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A102-98B3-4A91-908D-4A762E93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628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6D70-E172-4241-974C-6D7C63ECB8BB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A102-98B3-4A91-908D-4A762E93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056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6D70-E172-4241-974C-6D7C63ECB8BB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A102-98B3-4A91-908D-4A762E93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556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6D70-E172-4241-974C-6D7C63ECB8BB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A102-98B3-4A91-908D-4A762E93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234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6D70-E172-4241-974C-6D7C63ECB8BB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A102-98B3-4A91-908D-4A762E93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902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6D70-E172-4241-974C-6D7C63ECB8BB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A102-98B3-4A91-908D-4A762E93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895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6D70-E172-4241-974C-6D7C63ECB8BB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A102-98B3-4A91-908D-4A762E93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504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6D70-E172-4241-974C-6D7C63ECB8BB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A102-98B3-4A91-908D-4A762E93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554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6D70-E172-4241-974C-6D7C63ECB8BB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A102-98B3-4A91-908D-4A762E93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760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6D70-E172-4241-974C-6D7C63ECB8BB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A102-98B3-4A91-908D-4A762E93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076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F6D70-E172-4241-974C-6D7C63ECB8BB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2A102-98B3-4A91-908D-4A762E93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5575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customXml" Target="../ink/ink2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B8883-213D-42E0-B4F0-4ECC1EB0A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B6077-CD1C-4413-B400-1FB19F547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Keeping Up with Challenges</a:t>
            </a:r>
          </a:p>
          <a:p>
            <a:r>
              <a:rPr lang="en-US" dirty="0"/>
              <a:t>Sharing Flags</a:t>
            </a:r>
          </a:p>
          <a:p>
            <a:r>
              <a:rPr lang="en-US" dirty="0"/>
              <a:t>HITCON</a:t>
            </a:r>
          </a:p>
          <a:p>
            <a:r>
              <a:rPr lang="en-US" dirty="0"/>
              <a:t>Class Change of Location</a:t>
            </a:r>
          </a:p>
        </p:txBody>
      </p:sp>
    </p:spTree>
    <p:extLst>
      <p:ext uri="{BB962C8B-B14F-4D97-AF65-F5344CB8AC3E}">
        <p14:creationId xmlns:p14="http://schemas.microsoft.com/office/powerpoint/2010/main" val="402283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D5D68-0034-4B63-B05B-D8D9EA986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dirty="0"/>
              <a:t>NX</a:t>
            </a:r>
          </a:p>
        </p:txBody>
      </p:sp>
      <p:pic>
        <p:nvPicPr>
          <p:cNvPr id="4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1B8F948-A904-42A4-A917-505F7DFC3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542" y="2738062"/>
            <a:ext cx="7089274" cy="3668696"/>
          </a:xfrm>
          <a:prstGeom prst="rect">
            <a:avLst/>
          </a:prstGeom>
          <a:noFill/>
        </p:spPr>
      </p:pic>
      <p:pic>
        <p:nvPicPr>
          <p:cNvPr id="6" name="Picture 5" descr="A person sitting at a table&#10;&#10;Description automatically generated">
            <a:extLst>
              <a:ext uri="{FF2B5EF4-FFF2-40B4-BE49-F238E27FC236}">
                <a16:creationId xmlns:a16="http://schemas.microsoft.com/office/drawing/2014/main" id="{3AD5E2A0-FF01-43AF-833C-D3A7835A5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160" y="4762069"/>
            <a:ext cx="1433412" cy="179676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F2DBD35-C1FE-4EBC-812A-9BFAE9F24015}"/>
              </a:ext>
            </a:extLst>
          </p:cNvPr>
          <p:cNvCxnSpPr/>
          <p:nvPr/>
        </p:nvCxnSpPr>
        <p:spPr>
          <a:xfrm>
            <a:off x="5624656" y="1309955"/>
            <a:ext cx="0" cy="2106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7280B216-6EBF-4044-8B4C-9DAA14589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077" y="757496"/>
            <a:ext cx="5446192" cy="501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B61D3A-5F6F-4D4C-A22A-C1562BDA42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6666" y="1571283"/>
            <a:ext cx="5725158" cy="49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9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3F0212-8C0B-4C8A-9D26-F04D218D6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067" y="30931"/>
            <a:ext cx="9067866" cy="67961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820508-CECD-41CF-8E86-9C050F15867A}"/>
              </a:ext>
            </a:extLst>
          </p:cNvPr>
          <p:cNvSpPr txBox="1"/>
          <p:nvPr/>
        </p:nvSpPr>
        <p:spPr>
          <a:xfrm>
            <a:off x="10031506" y="349624"/>
            <a:ext cx="2003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From RPISEC’s MBE course</a:t>
            </a:r>
          </a:p>
        </p:txBody>
      </p:sp>
    </p:spTree>
    <p:extLst>
      <p:ext uri="{BB962C8B-B14F-4D97-AF65-F5344CB8AC3E}">
        <p14:creationId xmlns:p14="http://schemas.microsoft.com/office/powerpoint/2010/main" val="724486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088137-260C-47A6-B35A-0F5D9F883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348" y="4737"/>
            <a:ext cx="9139304" cy="684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2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53D125-65B2-4A53-807D-E6836EE59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635" y="14262"/>
            <a:ext cx="9110729" cy="682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96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2360F7-D292-4B42-8848-E4FFFF383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779" y="16644"/>
            <a:ext cx="9096442" cy="682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7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F34001-4871-4429-BE30-34BB45F49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160" y="14262"/>
            <a:ext cx="9091679" cy="682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379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907E9A-0FCA-40D7-AB61-FE53CE20D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635" y="19025"/>
            <a:ext cx="9110729" cy="681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704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485E38-CBBE-4928-A3CC-5A0BB11E3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718" y="0"/>
            <a:ext cx="9072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897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77F5D0-A820-41B6-A8F6-3B47E0A42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060" y="11881"/>
            <a:ext cx="9167880" cy="683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71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972363-7E85-4108-A10F-AC22ACBCF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348" y="9500"/>
            <a:ext cx="9139304" cy="68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994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14CFF-B7BE-4542-AFCC-8F2CF4531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 anchor="ctr"/>
          <a:lstStyle/>
          <a:p>
            <a:r>
              <a:rPr lang="en-US" dirty="0"/>
              <a:t>Stack-Based Exploitation</a:t>
            </a:r>
          </a:p>
        </p:txBody>
      </p:sp>
    </p:spTree>
    <p:extLst>
      <p:ext uri="{BB962C8B-B14F-4D97-AF65-F5344CB8AC3E}">
        <p14:creationId xmlns:p14="http://schemas.microsoft.com/office/powerpoint/2010/main" val="1451470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2AF1DB-DB30-44E3-BB3D-024AD4703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793" y="0"/>
            <a:ext cx="9142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66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966FE5-F10C-469D-8064-847FBA56B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254" y="16644"/>
            <a:ext cx="9115492" cy="682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179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49D692-9972-4A19-9D58-002F9327E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20" y="0"/>
            <a:ext cx="9112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04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CFC2AC-7D0B-4CF9-B1D3-4F39CF75A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963" y="0"/>
            <a:ext cx="9136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33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A568D9-B2EC-4A3A-AC6F-54E3AC55E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297" y="9500"/>
            <a:ext cx="9177405" cy="68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536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E17256-A6AA-4C33-B098-75CB1D701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29" y="7118"/>
            <a:ext cx="9134542" cy="684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1161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374B7-1895-4AC5-B0C1-FF9C4B23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 Canary</a:t>
            </a:r>
          </a:p>
        </p:txBody>
      </p:sp>
      <p:pic>
        <p:nvPicPr>
          <p:cNvPr id="4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AF4F6E2-C963-4E61-9E0A-3EE8226D6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05" y="2506662"/>
            <a:ext cx="8408390" cy="4351338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03B753-CC68-400F-BDA4-A0436F0AE952}"/>
              </a:ext>
            </a:extLst>
          </p:cNvPr>
          <p:cNvSpPr txBox="1"/>
          <p:nvPr/>
        </p:nvSpPr>
        <p:spPr>
          <a:xfrm>
            <a:off x="4299735" y="4276575"/>
            <a:ext cx="166955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stack canary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99D3D3-2763-419A-A205-DA988F4997A9}"/>
              </a:ext>
            </a:extLst>
          </p:cNvPr>
          <p:cNvSpPr txBox="1"/>
          <p:nvPr/>
        </p:nvSpPr>
        <p:spPr>
          <a:xfrm>
            <a:off x="6222717" y="4280914"/>
            <a:ext cx="166955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stack canary</a:t>
            </a:r>
          </a:p>
        </p:txBody>
      </p:sp>
      <p:pic>
        <p:nvPicPr>
          <p:cNvPr id="8" name="Picture 7" descr="A black and yellow bird&#10;&#10;Description automatically generated">
            <a:extLst>
              <a:ext uri="{FF2B5EF4-FFF2-40B4-BE49-F238E27FC236}">
                <a16:creationId xmlns:a16="http://schemas.microsoft.com/office/drawing/2014/main" id="{7E6BFCFE-5ABB-4384-A9BB-F7D542DD82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84"/>
          <a:stretch/>
        </p:blipFill>
        <p:spPr>
          <a:xfrm>
            <a:off x="4299735" y="1690688"/>
            <a:ext cx="1669550" cy="1033194"/>
          </a:xfrm>
          <a:prstGeom prst="rect">
            <a:avLst/>
          </a:prstGeom>
        </p:spPr>
      </p:pic>
      <p:pic>
        <p:nvPicPr>
          <p:cNvPr id="10" name="Picture 9" descr="A black and yellow bird&#10;&#10;Description automatically generated">
            <a:extLst>
              <a:ext uri="{FF2B5EF4-FFF2-40B4-BE49-F238E27FC236}">
                <a16:creationId xmlns:a16="http://schemas.microsoft.com/office/drawing/2014/main" id="{3D37689A-AD1A-4CCB-A9F5-446B1E37A1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84"/>
          <a:stretch/>
        </p:blipFill>
        <p:spPr>
          <a:xfrm>
            <a:off x="6222717" y="1690688"/>
            <a:ext cx="1669550" cy="1033194"/>
          </a:xfrm>
          <a:prstGeom prst="rect">
            <a:avLst/>
          </a:prstGeom>
        </p:spPr>
      </p:pic>
      <p:pic>
        <p:nvPicPr>
          <p:cNvPr id="12" name="Picture 11" descr="A picture containing sitting, outdoor, table, small&#10;&#10;Description automatically generated">
            <a:extLst>
              <a:ext uri="{FF2B5EF4-FFF2-40B4-BE49-F238E27FC236}">
                <a16:creationId xmlns:a16="http://schemas.microsoft.com/office/drawing/2014/main" id="{E944D4BE-427A-475F-B230-8618C2220D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52"/>
          <a:stretch/>
        </p:blipFill>
        <p:spPr>
          <a:xfrm>
            <a:off x="8145699" y="1690688"/>
            <a:ext cx="1644915" cy="10331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FE3824-9939-4916-B143-FB6958ECC4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3514" b="-2323"/>
          <a:stretch/>
        </p:blipFill>
        <p:spPr>
          <a:xfrm>
            <a:off x="822789" y="1896412"/>
            <a:ext cx="11051264" cy="945181"/>
          </a:xfrm>
          <a:prstGeom prst="rect">
            <a:avLst/>
          </a:prstGeom>
        </p:spPr>
      </p:pic>
      <p:pic>
        <p:nvPicPr>
          <p:cNvPr id="14" name="Picture 13" descr="A person sitting at a table&#10;&#10;Description automatically generated">
            <a:extLst>
              <a:ext uri="{FF2B5EF4-FFF2-40B4-BE49-F238E27FC236}">
                <a16:creationId xmlns:a16="http://schemas.microsoft.com/office/drawing/2014/main" id="{D84311AF-D3D1-4B13-920F-B1A0259B45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165" y="2841593"/>
            <a:ext cx="2907670" cy="364473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5EF72F6-3FF9-4389-9AF4-366D259FD29E}"/>
              </a:ext>
            </a:extLst>
          </p:cNvPr>
          <p:cNvCxnSpPr>
            <a:cxnSpLocks/>
          </p:cNvCxnSpPr>
          <p:nvPr/>
        </p:nvCxnSpPr>
        <p:spPr>
          <a:xfrm>
            <a:off x="3356070" y="4409804"/>
            <a:ext cx="78083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4CB202F-2EEE-4D27-9346-E3DBA0D76566}"/>
              </a:ext>
            </a:extLst>
          </p:cNvPr>
          <p:cNvSpPr txBox="1"/>
          <p:nvPr/>
        </p:nvSpPr>
        <p:spPr>
          <a:xfrm>
            <a:off x="2380025" y="4224870"/>
            <a:ext cx="1089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rand()</a:t>
            </a:r>
          </a:p>
        </p:txBody>
      </p:sp>
    </p:spTree>
    <p:extLst>
      <p:ext uri="{BB962C8B-B14F-4D97-AF65-F5344CB8AC3E}">
        <p14:creationId xmlns:p14="http://schemas.microsoft.com/office/powerpoint/2010/main" val="193645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3D514-0D80-487C-8A7F-031EF1E35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Bypassing Stack Canary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E931D62-B598-45B5-B711-979ADC5E4EEA}"/>
                  </a:ext>
                </a:extLst>
              </p14:cNvPr>
              <p14:cNvContentPartPr/>
              <p14:nvPr/>
            </p14:nvContentPartPr>
            <p14:xfrm>
              <a:off x="5804830" y="6749705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E931D62-B598-45B5-B711-979ADC5E4EE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68830" y="6678065"/>
                <a:ext cx="72000" cy="144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CF2580E1-4A00-4A5E-9DE1-1C9A61FFA17C}"/>
              </a:ext>
            </a:extLst>
          </p:cNvPr>
          <p:cNvGrpSpPr/>
          <p:nvPr/>
        </p:nvGrpSpPr>
        <p:grpSpPr>
          <a:xfrm>
            <a:off x="731004" y="5110399"/>
            <a:ext cx="10729991" cy="1281122"/>
            <a:chOff x="731004" y="5182318"/>
            <a:chExt cx="10729991" cy="128112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DEC8C2A-F4F6-4F0E-A804-DFEB3B937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1004" y="5182318"/>
              <a:ext cx="10729991" cy="1281122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98F2D469-368A-431B-AC99-529A1430E2D2}"/>
                    </a:ext>
                  </a:extLst>
                </p14:cNvPr>
                <p14:cNvContentPartPr/>
                <p14:nvPr/>
              </p14:nvContentPartPr>
              <p14:xfrm>
                <a:off x="7114510" y="6225185"/>
                <a:ext cx="1273320" cy="1306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98F2D469-368A-431B-AC99-529A1430E2D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078510" y="6153185"/>
                  <a:ext cx="1344960" cy="2743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36387DD3-94C1-45F5-B417-3065422422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0224" y="1690688"/>
            <a:ext cx="3412580" cy="303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5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C35D7-26D6-4D17-9473-08974BC1E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GOT &amp; PLT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27615-E3A7-45C4-A40E-EDEDFD1D0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26175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If we don’t know where libraries will be loaded at, how do we know the addresses of their functions?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4D0A8BC-7095-4876-8DCF-E0BD2EC6273A}"/>
              </a:ext>
            </a:extLst>
          </p:cNvPr>
          <p:cNvSpPr txBox="1">
            <a:spLocks/>
          </p:cNvSpPr>
          <p:nvPr/>
        </p:nvSpPr>
        <p:spPr>
          <a:xfrm>
            <a:off x="1325118" y="3222321"/>
            <a:ext cx="10515600" cy="1261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/>
              <a:t>The GOT! (Global Offset Table)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0E7390D-190E-468D-B376-F2DBA73B7F3C}"/>
              </a:ext>
            </a:extLst>
          </p:cNvPr>
          <p:cNvSpPr txBox="1">
            <a:spLocks/>
          </p:cNvSpPr>
          <p:nvPr/>
        </p:nvSpPr>
        <p:spPr>
          <a:xfrm>
            <a:off x="512852" y="5134982"/>
            <a:ext cx="10515600" cy="1261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A giant table of function pointers… </a:t>
            </a:r>
            <a:endParaRPr lang="en-US" b="1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7" name="Picture 6" descr="A person in a red shirt&#10;&#10;Description automatically generated">
            <a:extLst>
              <a:ext uri="{FF2B5EF4-FFF2-40B4-BE49-F238E27FC236}">
                <a16:creationId xmlns:a16="http://schemas.microsoft.com/office/drawing/2014/main" id="{D582CB03-9247-448B-B15F-CC1B42F27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293" y="4046218"/>
            <a:ext cx="3138256" cy="300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6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8C788-D303-49E6-A416-0ED407E63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Watch Out For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B1141-478E-410F-8E6B-E53977F60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Lazy Loading</a:t>
            </a:r>
          </a:p>
          <a:p>
            <a:r>
              <a:rPr lang="en-US" dirty="0"/>
              <a:t>RELRO</a:t>
            </a:r>
          </a:p>
        </p:txBody>
      </p:sp>
    </p:spTree>
    <p:extLst>
      <p:ext uri="{BB962C8B-B14F-4D97-AF65-F5344CB8AC3E}">
        <p14:creationId xmlns:p14="http://schemas.microsoft.com/office/powerpoint/2010/main" val="384955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09F1C-B98A-4C22-B876-9BCBF7E11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Exploitation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F9AB7-EE3A-4CA9-84BB-1DA9D8430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What’s the goal? </a:t>
            </a:r>
          </a:p>
          <a:p>
            <a:pPr lvl="1"/>
            <a:r>
              <a:rPr lang="en-US" dirty="0"/>
              <a:t>Code execution</a:t>
            </a:r>
          </a:p>
          <a:p>
            <a:r>
              <a:rPr lang="en-US" dirty="0"/>
              <a:t>Memory Corruption</a:t>
            </a:r>
          </a:p>
          <a:p>
            <a:pPr lvl="1"/>
            <a:r>
              <a:rPr lang="en-US" dirty="0"/>
              <a:t>Changing values in memory you’re not supposed to change</a:t>
            </a:r>
          </a:p>
          <a:p>
            <a:r>
              <a:rPr lang="en-US" dirty="0"/>
              <a:t>`cat flag.txt`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8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323DC-BD91-4FCA-9ABC-623F24955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Stack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F24919-D5B1-4844-B79E-14B56B915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79" y="2610236"/>
            <a:ext cx="5043473" cy="2142160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762E0CB1-FF4F-4E5C-A167-6B1A02E88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70337"/>
            <a:ext cx="5275090" cy="40219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9B6381-8FE2-4897-B7E0-D048EBE3BBAD}"/>
              </a:ext>
            </a:extLst>
          </p:cNvPr>
          <p:cNvSpPr txBox="1"/>
          <p:nvPr/>
        </p:nvSpPr>
        <p:spPr>
          <a:xfrm>
            <a:off x="7520682" y="6543932"/>
            <a:ext cx="52244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https://eli.thegreenplace.net/2011/09/06/stack-frame-layout-on-x86-64</a:t>
            </a:r>
          </a:p>
        </p:txBody>
      </p:sp>
    </p:spTree>
    <p:extLst>
      <p:ext uri="{BB962C8B-B14F-4D97-AF65-F5344CB8AC3E}">
        <p14:creationId xmlns:p14="http://schemas.microsoft.com/office/powerpoint/2010/main" val="4038391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5E31C-9ED4-4634-AFAC-C4AD317CF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dirty="0"/>
              <a:t>Buffer Overflow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8049793-0DE7-438D-9476-5AFD07D959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951" y="1956659"/>
            <a:ext cx="7241921" cy="3747691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0C34D2-2E5F-49CF-A80D-67D0CA916A74}"/>
              </a:ext>
            </a:extLst>
          </p:cNvPr>
          <p:cNvSpPr/>
          <p:nvPr/>
        </p:nvSpPr>
        <p:spPr>
          <a:xfrm>
            <a:off x="6181618" y="6532267"/>
            <a:ext cx="6096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/>
              <a:t>https://www.acunetix.com/blog/web-security-zone/what-is-buffer-overflow/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47DF29-C021-4A94-8B74-57BC3F1A6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63" y="2440924"/>
            <a:ext cx="2739457" cy="277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67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14CFF-B7BE-4542-AFCC-8F2CF4531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 anchor="ctr"/>
          <a:lstStyle/>
          <a:p>
            <a:r>
              <a:rPr lang="en-US" dirty="0"/>
              <a:t>Example!</a:t>
            </a:r>
          </a:p>
        </p:txBody>
      </p:sp>
    </p:spTree>
    <p:extLst>
      <p:ext uri="{BB962C8B-B14F-4D97-AF65-F5344CB8AC3E}">
        <p14:creationId xmlns:p14="http://schemas.microsoft.com/office/powerpoint/2010/main" val="2174460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CBBF2-D721-4E1C-95E7-35981D1B1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Mitigation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E6C9C-1CCA-4336-8EDC-1F2CE4116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ASLR</a:t>
            </a:r>
          </a:p>
          <a:p>
            <a:r>
              <a:rPr lang="en-US" dirty="0"/>
              <a:t>NX</a:t>
            </a:r>
          </a:p>
          <a:p>
            <a:r>
              <a:rPr lang="en-US" dirty="0"/>
              <a:t>Stack Canary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269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2436B-7E7E-49E8-9FCF-3A76BF8A8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dirty="0"/>
              <a:t>ASLR</a:t>
            </a:r>
          </a:p>
        </p:txBody>
      </p:sp>
      <p:pic>
        <p:nvPicPr>
          <p:cNvPr id="4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F32C525-02DC-4711-BD75-6F3C1CA2BF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05" y="1825625"/>
            <a:ext cx="8408390" cy="4351338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AE5407-0143-4630-9DF8-647203D742B2}"/>
              </a:ext>
            </a:extLst>
          </p:cNvPr>
          <p:cNvSpPr txBox="1"/>
          <p:nvPr/>
        </p:nvSpPr>
        <p:spPr>
          <a:xfrm>
            <a:off x="9020710" y="4001294"/>
            <a:ext cx="544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ighlight>
                  <a:srgbClr val="000000"/>
                </a:highlight>
              </a:rPr>
              <a:t>?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1D77616-B9BB-4BCE-BEAF-6F6449C6FFE8}"/>
              </a:ext>
            </a:extLst>
          </p:cNvPr>
          <p:cNvCxnSpPr>
            <a:cxnSpLocks/>
          </p:cNvCxnSpPr>
          <p:nvPr/>
        </p:nvCxnSpPr>
        <p:spPr>
          <a:xfrm>
            <a:off x="1356189" y="5532633"/>
            <a:ext cx="78083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7A22AC7-0214-4A3B-887C-4A6D7E44CBAB}"/>
              </a:ext>
            </a:extLst>
          </p:cNvPr>
          <p:cNvSpPr txBox="1"/>
          <p:nvPr/>
        </p:nvSpPr>
        <p:spPr>
          <a:xfrm>
            <a:off x="380144" y="5347699"/>
            <a:ext cx="1089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rand()</a:t>
            </a:r>
          </a:p>
        </p:txBody>
      </p:sp>
      <p:pic>
        <p:nvPicPr>
          <p:cNvPr id="10" name="Picture 9" descr="A person sitting at a table&#10;&#10;Description automatically generated">
            <a:extLst>
              <a:ext uri="{FF2B5EF4-FFF2-40B4-BE49-F238E27FC236}">
                <a16:creationId xmlns:a16="http://schemas.microsoft.com/office/drawing/2014/main" id="{9E4F2AD4-E9AF-414E-BACC-A7A5A65A9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533" y="4246485"/>
            <a:ext cx="1433412" cy="179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90B5D-EF0F-424F-8825-01CE26762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Bypassing ASLR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656868-17BA-4334-B7C4-1CC8B5C69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910" y="1525516"/>
            <a:ext cx="2673124" cy="49675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2547C6D-45D7-4529-BC65-35759720EE8C}"/>
              </a:ext>
            </a:extLst>
          </p:cNvPr>
          <p:cNvSpPr/>
          <p:nvPr/>
        </p:nvSpPr>
        <p:spPr>
          <a:xfrm>
            <a:off x="5837433" y="6604084"/>
            <a:ext cx="696930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http://security.cs.rpi.edu/courses/binexp-spring2015/lectures/5/04_lecture.pdf</a:t>
            </a:r>
          </a:p>
        </p:txBody>
      </p:sp>
    </p:spTree>
    <p:extLst>
      <p:ext uri="{BB962C8B-B14F-4D97-AF65-F5344CB8AC3E}">
        <p14:creationId xmlns:p14="http://schemas.microsoft.com/office/powerpoint/2010/main" val="2987962249"/>
      </p:ext>
    </p:extLst>
  </p:cSld>
  <p:clrMapOvr>
    <a:masterClrMapping/>
  </p:clrMapOvr>
</p:sld>
</file>

<file path=ppt/theme/theme1.xml><?xml version="1.0" encoding="utf-8"?>
<a:theme xmlns:a="http://schemas.openxmlformats.org/drawingml/2006/main" name="CS595G">
  <a:themeElements>
    <a:clrScheme name="Custom 1">
      <a:dk1>
        <a:sysClr val="windowText" lastClr="000000"/>
      </a:dk1>
      <a:lt1>
        <a:srgbClr val="00FF00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Courier New"/>
        <a:ea typeface=""/>
        <a:cs typeface=""/>
      </a:majorFont>
      <a:minorFont>
        <a:latin typeface="Courier New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S595G" id="{B915ADBC-CADA-4876-A93F-D9EC95DC018B}" vid="{7CEA72D2-D741-4D8C-925E-F7A4941BF6D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165</Words>
  <Application>Microsoft Office PowerPoint</Application>
  <PresentationFormat>Widescreen</PresentationFormat>
  <Paragraphs>40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Courier New</vt:lpstr>
      <vt:lpstr>CS595G</vt:lpstr>
      <vt:lpstr>Announcements</vt:lpstr>
      <vt:lpstr>Stack-Based Exploitation</vt:lpstr>
      <vt:lpstr>Exploitation</vt:lpstr>
      <vt:lpstr>The Stack</vt:lpstr>
      <vt:lpstr>Buffer Overflow</vt:lpstr>
      <vt:lpstr>Example!</vt:lpstr>
      <vt:lpstr>Mitigation Techniques</vt:lpstr>
      <vt:lpstr>ASLR</vt:lpstr>
      <vt:lpstr>Bypassing ASLR</vt:lpstr>
      <vt:lpstr>NX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Stack Canary</vt:lpstr>
      <vt:lpstr>Bypassing Stack Canary</vt:lpstr>
      <vt:lpstr>GOT &amp; PLT</vt:lpstr>
      <vt:lpstr>Things to Watch Out For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Announcements</dc:title>
  <dc:creator>Colin Unger</dc:creator>
  <cp:lastModifiedBy>Colin Unger</cp:lastModifiedBy>
  <cp:revision>1</cp:revision>
  <dcterms:created xsi:type="dcterms:W3CDTF">2019-10-11T19:30:29Z</dcterms:created>
  <dcterms:modified xsi:type="dcterms:W3CDTF">2019-10-11T23:36:12Z</dcterms:modified>
</cp:coreProperties>
</file>